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BA84C-F792-400F-98D1-A9EB95148BF3}" type="datetimeFigureOut">
              <a:rPr lang="en-US" smtClean="0"/>
              <a:pPr/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A9027-51BF-4516-B77B-F26BA9A62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762000" y="0"/>
            <a:ext cx="6629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2000" b="1" dirty="0"/>
              <a:t>Grand Oaks 2021</a:t>
            </a:r>
          </a:p>
        </p:txBody>
      </p:sp>
      <p:grpSp>
        <p:nvGrpSpPr>
          <p:cNvPr id="397" name="Group 396"/>
          <p:cNvGrpSpPr/>
          <p:nvPr/>
        </p:nvGrpSpPr>
        <p:grpSpPr>
          <a:xfrm>
            <a:off x="7431722" y="1052743"/>
            <a:ext cx="648580" cy="289620"/>
            <a:chOff x="1455676" y="6248400"/>
            <a:chExt cx="648580" cy="289620"/>
          </a:xfrm>
        </p:grpSpPr>
        <p:grpSp>
          <p:nvGrpSpPr>
            <p:cNvPr id="379" name="Group 378"/>
            <p:cNvGrpSpPr/>
            <p:nvPr/>
          </p:nvGrpSpPr>
          <p:grpSpPr>
            <a:xfrm>
              <a:off x="1600200" y="6248400"/>
              <a:ext cx="432048" cy="289620"/>
              <a:chOff x="5868144" y="5733256"/>
              <a:chExt cx="432048" cy="289620"/>
            </a:xfrm>
          </p:grpSpPr>
          <p:cxnSp>
            <p:nvCxnSpPr>
              <p:cNvPr id="380" name="Straight Arrow Connector 379"/>
              <p:cNvCxnSpPr/>
              <p:nvPr/>
            </p:nvCxnSpPr>
            <p:spPr>
              <a:xfrm rot="10800000">
                <a:off x="5868144" y="5733256"/>
                <a:ext cx="360040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Arrow Connector 380"/>
              <p:cNvCxnSpPr/>
              <p:nvPr/>
            </p:nvCxnSpPr>
            <p:spPr>
              <a:xfrm>
                <a:off x="5940152" y="6021288"/>
                <a:ext cx="360040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2" name="TextBox 381"/>
            <p:cNvSpPr txBox="1"/>
            <p:nvPr/>
          </p:nvSpPr>
          <p:spPr>
            <a:xfrm>
              <a:off x="1455676" y="6320408"/>
              <a:ext cx="64858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b="1" dirty="0"/>
                <a:t>IN / OUT</a:t>
              </a:r>
            </a:p>
          </p:txBody>
        </p:sp>
      </p:grpSp>
      <p:cxnSp>
        <p:nvCxnSpPr>
          <p:cNvPr id="408" name="Straight Connector 407"/>
          <p:cNvCxnSpPr>
            <a:cxnSpLocks/>
          </p:cNvCxnSpPr>
          <p:nvPr/>
        </p:nvCxnSpPr>
        <p:spPr>
          <a:xfrm>
            <a:off x="902477" y="5379817"/>
            <a:ext cx="6471067" cy="464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Group 118"/>
          <p:cNvGrpSpPr>
            <a:grpSpLocks noChangeAspect="1"/>
          </p:cNvGrpSpPr>
          <p:nvPr/>
        </p:nvGrpSpPr>
        <p:grpSpPr bwMode="auto">
          <a:xfrm rot="7064564" flipH="1">
            <a:off x="4874211" y="952662"/>
            <a:ext cx="407409" cy="3061986"/>
            <a:chOff x="884" y="981"/>
            <a:chExt cx="293" cy="2359"/>
          </a:xfrm>
        </p:grpSpPr>
        <p:sp>
          <p:nvSpPr>
            <p:cNvPr id="138" name="AutoShape 117"/>
            <p:cNvSpPr>
              <a:spLocks noChangeAspect="1" noChangeArrowheads="1" noTextEdit="1"/>
            </p:cNvSpPr>
            <p:nvPr/>
          </p:nvSpPr>
          <p:spPr bwMode="auto">
            <a:xfrm>
              <a:off x="884" y="981"/>
              <a:ext cx="293" cy="2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Line 119"/>
            <p:cNvSpPr>
              <a:spLocks noChangeShapeType="1"/>
            </p:cNvSpPr>
            <p:nvPr/>
          </p:nvSpPr>
          <p:spPr bwMode="auto">
            <a:xfrm flipV="1">
              <a:off x="963" y="989"/>
              <a:ext cx="1" cy="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120"/>
            <p:cNvSpPr>
              <a:spLocks/>
            </p:cNvSpPr>
            <p:nvPr/>
          </p:nvSpPr>
          <p:spPr bwMode="auto">
            <a:xfrm>
              <a:off x="951" y="981"/>
              <a:ext cx="26" cy="29"/>
            </a:xfrm>
            <a:custGeom>
              <a:avLst/>
              <a:gdLst>
                <a:gd name="T0" fmla="*/ 1 w 52"/>
                <a:gd name="T1" fmla="*/ 1 h 58"/>
                <a:gd name="T2" fmla="*/ 1 w 52"/>
                <a:gd name="T3" fmla="*/ 0 h 58"/>
                <a:gd name="T4" fmla="*/ 0 w 52"/>
                <a:gd name="T5" fmla="*/ 1 h 58"/>
                <a:gd name="T6" fmla="*/ 1 w 52"/>
                <a:gd name="T7" fmla="*/ 1 h 5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2"/>
                <a:gd name="T13" fmla="*/ 0 h 58"/>
                <a:gd name="T14" fmla="*/ 52 w 52"/>
                <a:gd name="T15" fmla="*/ 58 h 5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2" h="58">
                  <a:moveTo>
                    <a:pt x="52" y="58"/>
                  </a:moveTo>
                  <a:lnTo>
                    <a:pt x="25" y="0"/>
                  </a:lnTo>
                  <a:lnTo>
                    <a:pt x="0" y="58"/>
                  </a:lnTo>
                  <a:lnTo>
                    <a:pt x="52" y="58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121"/>
            <p:cNvSpPr>
              <a:spLocks/>
            </p:cNvSpPr>
            <p:nvPr/>
          </p:nvSpPr>
          <p:spPr bwMode="auto">
            <a:xfrm>
              <a:off x="1150" y="299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3"/>
                  </a:lnTo>
                  <a:lnTo>
                    <a:pt x="14" y="4"/>
                  </a:lnTo>
                  <a:lnTo>
                    <a:pt x="27" y="0"/>
                  </a:lnTo>
                  <a:lnTo>
                    <a:pt x="41" y="4"/>
                  </a:lnTo>
                  <a:lnTo>
                    <a:pt x="50" y="13"/>
                  </a:lnTo>
                  <a:lnTo>
                    <a:pt x="54" y="27"/>
                  </a:lnTo>
                  <a:lnTo>
                    <a:pt x="50" y="40"/>
                  </a:lnTo>
                  <a:lnTo>
                    <a:pt x="41" y="50"/>
                  </a:lnTo>
                  <a:lnTo>
                    <a:pt x="27" y="54"/>
                  </a:lnTo>
                  <a:lnTo>
                    <a:pt x="14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122"/>
            <p:cNvSpPr>
              <a:spLocks/>
            </p:cNvSpPr>
            <p:nvPr/>
          </p:nvSpPr>
          <p:spPr bwMode="auto">
            <a:xfrm>
              <a:off x="1017" y="299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3"/>
                  </a:lnTo>
                  <a:lnTo>
                    <a:pt x="14" y="4"/>
                  </a:lnTo>
                  <a:lnTo>
                    <a:pt x="27" y="0"/>
                  </a:lnTo>
                  <a:lnTo>
                    <a:pt x="40" y="4"/>
                  </a:lnTo>
                  <a:lnTo>
                    <a:pt x="50" y="13"/>
                  </a:lnTo>
                  <a:lnTo>
                    <a:pt x="54" y="27"/>
                  </a:lnTo>
                  <a:lnTo>
                    <a:pt x="50" y="40"/>
                  </a:lnTo>
                  <a:lnTo>
                    <a:pt x="40" y="50"/>
                  </a:lnTo>
                  <a:lnTo>
                    <a:pt x="27" y="54"/>
                  </a:lnTo>
                  <a:lnTo>
                    <a:pt x="14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123"/>
            <p:cNvSpPr>
              <a:spLocks/>
            </p:cNvSpPr>
            <p:nvPr/>
          </p:nvSpPr>
          <p:spPr bwMode="auto">
            <a:xfrm>
              <a:off x="1017" y="235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4"/>
                  </a:lnTo>
                  <a:lnTo>
                    <a:pt x="14" y="4"/>
                  </a:lnTo>
                  <a:lnTo>
                    <a:pt x="27" y="0"/>
                  </a:lnTo>
                  <a:lnTo>
                    <a:pt x="40" y="4"/>
                  </a:lnTo>
                  <a:lnTo>
                    <a:pt x="50" y="14"/>
                  </a:lnTo>
                  <a:lnTo>
                    <a:pt x="54" y="27"/>
                  </a:lnTo>
                  <a:lnTo>
                    <a:pt x="50" y="40"/>
                  </a:lnTo>
                  <a:lnTo>
                    <a:pt x="40" y="50"/>
                  </a:lnTo>
                  <a:lnTo>
                    <a:pt x="27" y="54"/>
                  </a:lnTo>
                  <a:lnTo>
                    <a:pt x="14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24"/>
            <p:cNvSpPr>
              <a:spLocks/>
            </p:cNvSpPr>
            <p:nvPr/>
          </p:nvSpPr>
          <p:spPr bwMode="auto">
            <a:xfrm>
              <a:off x="884" y="235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7" y="0"/>
                  </a:lnTo>
                  <a:lnTo>
                    <a:pt x="40" y="4"/>
                  </a:lnTo>
                  <a:lnTo>
                    <a:pt x="50" y="14"/>
                  </a:lnTo>
                  <a:lnTo>
                    <a:pt x="54" y="27"/>
                  </a:lnTo>
                  <a:lnTo>
                    <a:pt x="50" y="40"/>
                  </a:lnTo>
                  <a:lnTo>
                    <a:pt x="40" y="50"/>
                  </a:lnTo>
                  <a:lnTo>
                    <a:pt x="27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125"/>
            <p:cNvSpPr>
              <a:spLocks/>
            </p:cNvSpPr>
            <p:nvPr/>
          </p:nvSpPr>
          <p:spPr bwMode="auto">
            <a:xfrm>
              <a:off x="1150" y="171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4"/>
                  </a:lnTo>
                  <a:lnTo>
                    <a:pt x="14" y="4"/>
                  </a:lnTo>
                  <a:lnTo>
                    <a:pt x="27" y="0"/>
                  </a:lnTo>
                  <a:lnTo>
                    <a:pt x="41" y="4"/>
                  </a:lnTo>
                  <a:lnTo>
                    <a:pt x="50" y="14"/>
                  </a:lnTo>
                  <a:lnTo>
                    <a:pt x="54" y="27"/>
                  </a:lnTo>
                  <a:lnTo>
                    <a:pt x="50" y="41"/>
                  </a:lnTo>
                  <a:lnTo>
                    <a:pt x="41" y="50"/>
                  </a:lnTo>
                  <a:lnTo>
                    <a:pt x="27" y="54"/>
                  </a:lnTo>
                  <a:lnTo>
                    <a:pt x="14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Freeform 126"/>
            <p:cNvSpPr>
              <a:spLocks/>
            </p:cNvSpPr>
            <p:nvPr/>
          </p:nvSpPr>
          <p:spPr bwMode="auto">
            <a:xfrm>
              <a:off x="1017" y="171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4"/>
                  </a:lnTo>
                  <a:lnTo>
                    <a:pt x="14" y="4"/>
                  </a:lnTo>
                  <a:lnTo>
                    <a:pt x="27" y="0"/>
                  </a:lnTo>
                  <a:lnTo>
                    <a:pt x="40" y="4"/>
                  </a:lnTo>
                  <a:lnTo>
                    <a:pt x="50" y="14"/>
                  </a:lnTo>
                  <a:lnTo>
                    <a:pt x="54" y="27"/>
                  </a:lnTo>
                  <a:lnTo>
                    <a:pt x="50" y="41"/>
                  </a:lnTo>
                  <a:lnTo>
                    <a:pt x="40" y="50"/>
                  </a:lnTo>
                  <a:lnTo>
                    <a:pt x="27" y="54"/>
                  </a:lnTo>
                  <a:lnTo>
                    <a:pt x="14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127"/>
            <p:cNvSpPr>
              <a:spLocks/>
            </p:cNvSpPr>
            <p:nvPr/>
          </p:nvSpPr>
          <p:spPr bwMode="auto">
            <a:xfrm>
              <a:off x="1017" y="1072"/>
              <a:ext cx="27" cy="26"/>
            </a:xfrm>
            <a:custGeom>
              <a:avLst/>
              <a:gdLst>
                <a:gd name="T0" fmla="*/ 0 w 54"/>
                <a:gd name="T1" fmla="*/ 1 h 52"/>
                <a:gd name="T2" fmla="*/ 1 w 54"/>
                <a:gd name="T3" fmla="*/ 1 h 52"/>
                <a:gd name="T4" fmla="*/ 1 w 54"/>
                <a:gd name="T5" fmla="*/ 1 h 52"/>
                <a:gd name="T6" fmla="*/ 1 w 54"/>
                <a:gd name="T7" fmla="*/ 0 h 52"/>
                <a:gd name="T8" fmla="*/ 1 w 54"/>
                <a:gd name="T9" fmla="*/ 1 h 52"/>
                <a:gd name="T10" fmla="*/ 1 w 54"/>
                <a:gd name="T11" fmla="*/ 1 h 52"/>
                <a:gd name="T12" fmla="*/ 1 w 54"/>
                <a:gd name="T13" fmla="*/ 1 h 52"/>
                <a:gd name="T14" fmla="*/ 1 w 54"/>
                <a:gd name="T15" fmla="*/ 1 h 52"/>
                <a:gd name="T16" fmla="*/ 1 w 54"/>
                <a:gd name="T17" fmla="*/ 1 h 52"/>
                <a:gd name="T18" fmla="*/ 1 w 54"/>
                <a:gd name="T19" fmla="*/ 1 h 52"/>
                <a:gd name="T20" fmla="*/ 1 w 54"/>
                <a:gd name="T21" fmla="*/ 1 h 52"/>
                <a:gd name="T22" fmla="*/ 1 w 54"/>
                <a:gd name="T23" fmla="*/ 1 h 52"/>
                <a:gd name="T24" fmla="*/ 0 w 54"/>
                <a:gd name="T25" fmla="*/ 1 h 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2"/>
                <a:gd name="T41" fmla="*/ 54 w 54"/>
                <a:gd name="T42" fmla="*/ 52 h 5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2">
                  <a:moveTo>
                    <a:pt x="0" y="25"/>
                  </a:moveTo>
                  <a:lnTo>
                    <a:pt x="4" y="12"/>
                  </a:lnTo>
                  <a:lnTo>
                    <a:pt x="14" y="2"/>
                  </a:lnTo>
                  <a:lnTo>
                    <a:pt x="27" y="0"/>
                  </a:lnTo>
                  <a:lnTo>
                    <a:pt x="40" y="2"/>
                  </a:lnTo>
                  <a:lnTo>
                    <a:pt x="50" y="12"/>
                  </a:lnTo>
                  <a:lnTo>
                    <a:pt x="54" y="25"/>
                  </a:lnTo>
                  <a:lnTo>
                    <a:pt x="50" y="39"/>
                  </a:lnTo>
                  <a:lnTo>
                    <a:pt x="40" y="48"/>
                  </a:lnTo>
                  <a:lnTo>
                    <a:pt x="27" y="52"/>
                  </a:lnTo>
                  <a:lnTo>
                    <a:pt x="14" y="48"/>
                  </a:lnTo>
                  <a:lnTo>
                    <a:pt x="4" y="39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128"/>
            <p:cNvSpPr>
              <a:spLocks/>
            </p:cNvSpPr>
            <p:nvPr/>
          </p:nvSpPr>
          <p:spPr bwMode="auto">
            <a:xfrm>
              <a:off x="884" y="1072"/>
              <a:ext cx="27" cy="26"/>
            </a:xfrm>
            <a:custGeom>
              <a:avLst/>
              <a:gdLst>
                <a:gd name="T0" fmla="*/ 0 w 54"/>
                <a:gd name="T1" fmla="*/ 1 h 52"/>
                <a:gd name="T2" fmla="*/ 1 w 54"/>
                <a:gd name="T3" fmla="*/ 1 h 52"/>
                <a:gd name="T4" fmla="*/ 1 w 54"/>
                <a:gd name="T5" fmla="*/ 1 h 52"/>
                <a:gd name="T6" fmla="*/ 1 w 54"/>
                <a:gd name="T7" fmla="*/ 0 h 52"/>
                <a:gd name="T8" fmla="*/ 1 w 54"/>
                <a:gd name="T9" fmla="*/ 1 h 52"/>
                <a:gd name="T10" fmla="*/ 1 w 54"/>
                <a:gd name="T11" fmla="*/ 1 h 52"/>
                <a:gd name="T12" fmla="*/ 1 w 54"/>
                <a:gd name="T13" fmla="*/ 1 h 52"/>
                <a:gd name="T14" fmla="*/ 1 w 54"/>
                <a:gd name="T15" fmla="*/ 1 h 52"/>
                <a:gd name="T16" fmla="*/ 1 w 54"/>
                <a:gd name="T17" fmla="*/ 1 h 52"/>
                <a:gd name="T18" fmla="*/ 1 w 54"/>
                <a:gd name="T19" fmla="*/ 1 h 52"/>
                <a:gd name="T20" fmla="*/ 1 w 54"/>
                <a:gd name="T21" fmla="*/ 1 h 52"/>
                <a:gd name="T22" fmla="*/ 1 w 54"/>
                <a:gd name="T23" fmla="*/ 1 h 52"/>
                <a:gd name="T24" fmla="*/ 0 w 54"/>
                <a:gd name="T25" fmla="*/ 1 h 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2"/>
                <a:gd name="T41" fmla="*/ 54 w 54"/>
                <a:gd name="T42" fmla="*/ 52 h 5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2">
                  <a:moveTo>
                    <a:pt x="0" y="25"/>
                  </a:moveTo>
                  <a:lnTo>
                    <a:pt x="4" y="12"/>
                  </a:lnTo>
                  <a:lnTo>
                    <a:pt x="13" y="2"/>
                  </a:lnTo>
                  <a:lnTo>
                    <a:pt x="27" y="0"/>
                  </a:lnTo>
                  <a:lnTo>
                    <a:pt x="40" y="2"/>
                  </a:lnTo>
                  <a:lnTo>
                    <a:pt x="50" y="12"/>
                  </a:lnTo>
                  <a:lnTo>
                    <a:pt x="54" y="25"/>
                  </a:lnTo>
                  <a:lnTo>
                    <a:pt x="50" y="39"/>
                  </a:lnTo>
                  <a:lnTo>
                    <a:pt x="40" y="48"/>
                  </a:lnTo>
                  <a:lnTo>
                    <a:pt x="27" y="52"/>
                  </a:lnTo>
                  <a:lnTo>
                    <a:pt x="13" y="48"/>
                  </a:lnTo>
                  <a:lnTo>
                    <a:pt x="4" y="39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Line 129"/>
            <p:cNvSpPr>
              <a:spLocks noChangeShapeType="1"/>
            </p:cNvSpPr>
            <p:nvPr/>
          </p:nvSpPr>
          <p:spPr bwMode="auto">
            <a:xfrm>
              <a:off x="963" y="2365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Line 130"/>
            <p:cNvSpPr>
              <a:spLocks noChangeShapeType="1"/>
            </p:cNvSpPr>
            <p:nvPr/>
          </p:nvSpPr>
          <p:spPr bwMode="auto">
            <a:xfrm>
              <a:off x="964" y="2389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Line 131"/>
            <p:cNvSpPr>
              <a:spLocks noChangeShapeType="1"/>
            </p:cNvSpPr>
            <p:nvPr/>
          </p:nvSpPr>
          <p:spPr bwMode="auto">
            <a:xfrm>
              <a:off x="964" y="2412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132"/>
            <p:cNvSpPr>
              <a:spLocks/>
            </p:cNvSpPr>
            <p:nvPr/>
          </p:nvSpPr>
          <p:spPr bwMode="auto">
            <a:xfrm>
              <a:off x="965" y="2435"/>
              <a:ext cx="1" cy="11"/>
            </a:xfrm>
            <a:custGeom>
              <a:avLst/>
              <a:gdLst>
                <a:gd name="T0" fmla="*/ 0 w 1"/>
                <a:gd name="T1" fmla="*/ 0 h 12"/>
                <a:gd name="T2" fmla="*/ 1 w 1"/>
                <a:gd name="T3" fmla="*/ 6 h 12"/>
                <a:gd name="T4" fmla="*/ 1 w 1"/>
                <a:gd name="T5" fmla="*/ 6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0" y="0"/>
                  </a:moveTo>
                  <a:lnTo>
                    <a:pt x="1" y="11"/>
                  </a:lnTo>
                  <a:lnTo>
                    <a:pt x="1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Line 133"/>
            <p:cNvSpPr>
              <a:spLocks noChangeShapeType="1"/>
            </p:cNvSpPr>
            <p:nvPr/>
          </p:nvSpPr>
          <p:spPr bwMode="auto">
            <a:xfrm>
              <a:off x="967" y="2458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Line 134"/>
            <p:cNvSpPr>
              <a:spLocks noChangeShapeType="1"/>
            </p:cNvSpPr>
            <p:nvPr/>
          </p:nvSpPr>
          <p:spPr bwMode="auto">
            <a:xfrm>
              <a:off x="970" y="2481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35"/>
            <p:cNvSpPr>
              <a:spLocks/>
            </p:cNvSpPr>
            <p:nvPr/>
          </p:nvSpPr>
          <p:spPr bwMode="auto">
            <a:xfrm>
              <a:off x="974" y="2504"/>
              <a:ext cx="2" cy="11"/>
            </a:xfrm>
            <a:custGeom>
              <a:avLst/>
              <a:gdLst>
                <a:gd name="T0" fmla="*/ 0 w 2"/>
                <a:gd name="T1" fmla="*/ 0 h 12"/>
                <a:gd name="T2" fmla="*/ 1 w 2"/>
                <a:gd name="T3" fmla="*/ 6 h 12"/>
                <a:gd name="T4" fmla="*/ 2 w 2"/>
                <a:gd name="T5" fmla="*/ 6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0" y="0"/>
                  </a:moveTo>
                  <a:lnTo>
                    <a:pt x="1" y="8"/>
                  </a:lnTo>
                  <a:lnTo>
                    <a:pt x="2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Line 136"/>
            <p:cNvSpPr>
              <a:spLocks noChangeShapeType="1"/>
            </p:cNvSpPr>
            <p:nvPr/>
          </p:nvSpPr>
          <p:spPr bwMode="auto">
            <a:xfrm>
              <a:off x="978" y="2527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Line 137"/>
            <p:cNvSpPr>
              <a:spLocks noChangeShapeType="1"/>
            </p:cNvSpPr>
            <p:nvPr/>
          </p:nvSpPr>
          <p:spPr bwMode="auto">
            <a:xfrm>
              <a:off x="983" y="2550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Line 138"/>
            <p:cNvSpPr>
              <a:spLocks noChangeShapeType="1"/>
            </p:cNvSpPr>
            <p:nvPr/>
          </p:nvSpPr>
          <p:spPr bwMode="auto">
            <a:xfrm>
              <a:off x="988" y="2573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Line 139"/>
            <p:cNvSpPr>
              <a:spLocks noChangeShapeType="1"/>
            </p:cNvSpPr>
            <p:nvPr/>
          </p:nvSpPr>
          <p:spPr bwMode="auto">
            <a:xfrm>
              <a:off x="995" y="2595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Line 140"/>
            <p:cNvSpPr>
              <a:spLocks noChangeShapeType="1"/>
            </p:cNvSpPr>
            <p:nvPr/>
          </p:nvSpPr>
          <p:spPr bwMode="auto">
            <a:xfrm>
              <a:off x="1003" y="2617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Line 141"/>
            <p:cNvSpPr>
              <a:spLocks noChangeShapeType="1"/>
            </p:cNvSpPr>
            <p:nvPr/>
          </p:nvSpPr>
          <p:spPr bwMode="auto">
            <a:xfrm>
              <a:off x="1010" y="2638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Line 142"/>
            <p:cNvSpPr>
              <a:spLocks noChangeShapeType="1"/>
            </p:cNvSpPr>
            <p:nvPr/>
          </p:nvSpPr>
          <p:spPr bwMode="auto">
            <a:xfrm>
              <a:off x="1018" y="2659"/>
              <a:ext cx="5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Line 143"/>
            <p:cNvSpPr>
              <a:spLocks noChangeShapeType="1"/>
            </p:cNvSpPr>
            <p:nvPr/>
          </p:nvSpPr>
          <p:spPr bwMode="auto">
            <a:xfrm>
              <a:off x="1028" y="2680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Line 144"/>
            <p:cNvSpPr>
              <a:spLocks noChangeShapeType="1"/>
            </p:cNvSpPr>
            <p:nvPr/>
          </p:nvSpPr>
          <p:spPr bwMode="auto">
            <a:xfrm>
              <a:off x="1036" y="2702"/>
              <a:ext cx="5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Line 145"/>
            <p:cNvSpPr>
              <a:spLocks noChangeShapeType="1"/>
            </p:cNvSpPr>
            <p:nvPr/>
          </p:nvSpPr>
          <p:spPr bwMode="auto">
            <a:xfrm>
              <a:off x="1046" y="2723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Line 146"/>
            <p:cNvSpPr>
              <a:spLocks noChangeShapeType="1"/>
            </p:cNvSpPr>
            <p:nvPr/>
          </p:nvSpPr>
          <p:spPr bwMode="auto">
            <a:xfrm>
              <a:off x="1054" y="2744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Line 147"/>
            <p:cNvSpPr>
              <a:spLocks noChangeShapeType="1"/>
            </p:cNvSpPr>
            <p:nvPr/>
          </p:nvSpPr>
          <p:spPr bwMode="auto">
            <a:xfrm>
              <a:off x="1062" y="2765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Line 148"/>
            <p:cNvSpPr>
              <a:spLocks noChangeShapeType="1"/>
            </p:cNvSpPr>
            <p:nvPr/>
          </p:nvSpPr>
          <p:spPr bwMode="auto">
            <a:xfrm>
              <a:off x="1069" y="2787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Line 149"/>
            <p:cNvSpPr>
              <a:spLocks noChangeShapeType="1"/>
            </p:cNvSpPr>
            <p:nvPr/>
          </p:nvSpPr>
          <p:spPr bwMode="auto">
            <a:xfrm>
              <a:off x="1075" y="2809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0" name="Freeform 150"/>
            <p:cNvSpPr>
              <a:spLocks/>
            </p:cNvSpPr>
            <p:nvPr/>
          </p:nvSpPr>
          <p:spPr bwMode="auto">
            <a:xfrm>
              <a:off x="1080" y="2832"/>
              <a:ext cx="3" cy="12"/>
            </a:xfrm>
            <a:custGeom>
              <a:avLst/>
              <a:gdLst>
                <a:gd name="T0" fmla="*/ 0 w 3"/>
                <a:gd name="T1" fmla="*/ 0 h 12"/>
                <a:gd name="T2" fmla="*/ 1 w 3"/>
                <a:gd name="T3" fmla="*/ 2 h 12"/>
                <a:gd name="T4" fmla="*/ 3 w 3"/>
                <a:gd name="T5" fmla="*/ 12 h 12"/>
                <a:gd name="T6" fmla="*/ 0 60000 65536"/>
                <a:gd name="T7" fmla="*/ 0 60000 65536"/>
                <a:gd name="T8" fmla="*/ 0 60000 65536"/>
                <a:gd name="T9" fmla="*/ 0 w 3"/>
                <a:gd name="T10" fmla="*/ 0 h 12"/>
                <a:gd name="T11" fmla="*/ 3 w 3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2">
                  <a:moveTo>
                    <a:pt x="0" y="0"/>
                  </a:moveTo>
                  <a:lnTo>
                    <a:pt x="1" y="2"/>
                  </a:lnTo>
                  <a:lnTo>
                    <a:pt x="3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Freeform 151"/>
            <p:cNvSpPr>
              <a:spLocks/>
            </p:cNvSpPr>
            <p:nvPr/>
          </p:nvSpPr>
          <p:spPr bwMode="auto">
            <a:xfrm>
              <a:off x="1085" y="2855"/>
              <a:ext cx="2" cy="12"/>
            </a:xfrm>
            <a:custGeom>
              <a:avLst/>
              <a:gdLst>
                <a:gd name="T0" fmla="*/ 0 w 2"/>
                <a:gd name="T1" fmla="*/ 0 h 12"/>
                <a:gd name="T2" fmla="*/ 1 w 2"/>
                <a:gd name="T3" fmla="*/ 8 h 12"/>
                <a:gd name="T4" fmla="*/ 2 w 2"/>
                <a:gd name="T5" fmla="*/ 12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0" y="0"/>
                  </a:moveTo>
                  <a:lnTo>
                    <a:pt x="1" y="8"/>
                  </a:lnTo>
                  <a:lnTo>
                    <a:pt x="2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Line 152"/>
            <p:cNvSpPr>
              <a:spLocks noChangeShapeType="1"/>
            </p:cNvSpPr>
            <p:nvPr/>
          </p:nvSpPr>
          <p:spPr bwMode="auto">
            <a:xfrm>
              <a:off x="1088" y="2878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3" name="Line 153"/>
            <p:cNvSpPr>
              <a:spLocks noChangeShapeType="1"/>
            </p:cNvSpPr>
            <p:nvPr/>
          </p:nvSpPr>
          <p:spPr bwMode="auto">
            <a:xfrm>
              <a:off x="1092" y="2901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" name="Freeform 154"/>
            <p:cNvSpPr>
              <a:spLocks/>
            </p:cNvSpPr>
            <p:nvPr/>
          </p:nvSpPr>
          <p:spPr bwMode="auto">
            <a:xfrm>
              <a:off x="1094" y="2924"/>
              <a:ext cx="1" cy="12"/>
            </a:xfrm>
            <a:custGeom>
              <a:avLst/>
              <a:gdLst>
                <a:gd name="T0" fmla="*/ 0 w 1"/>
                <a:gd name="T1" fmla="*/ 0 h 12"/>
                <a:gd name="T2" fmla="*/ 0 w 1"/>
                <a:gd name="T3" fmla="*/ 5 h 12"/>
                <a:gd name="T4" fmla="*/ 1 w 1"/>
                <a:gd name="T5" fmla="*/ 12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0" y="0"/>
                  </a:moveTo>
                  <a:lnTo>
                    <a:pt x="0" y="5"/>
                  </a:lnTo>
                  <a:lnTo>
                    <a:pt x="1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Line 155"/>
            <p:cNvSpPr>
              <a:spLocks noChangeShapeType="1"/>
            </p:cNvSpPr>
            <p:nvPr/>
          </p:nvSpPr>
          <p:spPr bwMode="auto">
            <a:xfrm>
              <a:off x="1095" y="2947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Line 156"/>
            <p:cNvSpPr>
              <a:spLocks noChangeShapeType="1"/>
            </p:cNvSpPr>
            <p:nvPr/>
          </p:nvSpPr>
          <p:spPr bwMode="auto">
            <a:xfrm>
              <a:off x="1097" y="2970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Line 157"/>
            <p:cNvSpPr>
              <a:spLocks noChangeShapeType="1"/>
            </p:cNvSpPr>
            <p:nvPr/>
          </p:nvSpPr>
          <p:spPr bwMode="auto">
            <a:xfrm>
              <a:off x="1097" y="2993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Line 158"/>
            <p:cNvSpPr>
              <a:spLocks noChangeShapeType="1"/>
            </p:cNvSpPr>
            <p:nvPr/>
          </p:nvSpPr>
          <p:spPr bwMode="auto">
            <a:xfrm>
              <a:off x="1097" y="1725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Line 159"/>
            <p:cNvSpPr>
              <a:spLocks noChangeShapeType="1"/>
            </p:cNvSpPr>
            <p:nvPr/>
          </p:nvSpPr>
          <p:spPr bwMode="auto">
            <a:xfrm>
              <a:off x="1097" y="1748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Line 160"/>
            <p:cNvSpPr>
              <a:spLocks noChangeShapeType="1"/>
            </p:cNvSpPr>
            <p:nvPr/>
          </p:nvSpPr>
          <p:spPr bwMode="auto">
            <a:xfrm flipH="1">
              <a:off x="1096" y="1771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61"/>
            <p:cNvSpPr>
              <a:spLocks/>
            </p:cNvSpPr>
            <p:nvPr/>
          </p:nvSpPr>
          <p:spPr bwMode="auto">
            <a:xfrm>
              <a:off x="1094" y="1794"/>
              <a:ext cx="1" cy="12"/>
            </a:xfrm>
            <a:custGeom>
              <a:avLst/>
              <a:gdLst>
                <a:gd name="T0" fmla="*/ 1 w 1"/>
                <a:gd name="T1" fmla="*/ 0 h 12"/>
                <a:gd name="T2" fmla="*/ 0 w 1"/>
                <a:gd name="T3" fmla="*/ 11 h 12"/>
                <a:gd name="T4" fmla="*/ 0 w 1"/>
                <a:gd name="T5" fmla="*/ 12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1" y="0"/>
                  </a:moveTo>
                  <a:lnTo>
                    <a:pt x="0" y="11"/>
                  </a:lnTo>
                  <a:lnTo>
                    <a:pt x="0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Line 162"/>
            <p:cNvSpPr>
              <a:spLocks noChangeShapeType="1"/>
            </p:cNvSpPr>
            <p:nvPr/>
          </p:nvSpPr>
          <p:spPr bwMode="auto">
            <a:xfrm flipH="1">
              <a:off x="1092" y="1817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Line 163"/>
            <p:cNvSpPr>
              <a:spLocks noChangeShapeType="1"/>
            </p:cNvSpPr>
            <p:nvPr/>
          </p:nvSpPr>
          <p:spPr bwMode="auto">
            <a:xfrm flipH="1">
              <a:off x="1089" y="1840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4"/>
            <p:cNvSpPr>
              <a:spLocks/>
            </p:cNvSpPr>
            <p:nvPr/>
          </p:nvSpPr>
          <p:spPr bwMode="auto">
            <a:xfrm>
              <a:off x="1085" y="1863"/>
              <a:ext cx="2" cy="12"/>
            </a:xfrm>
            <a:custGeom>
              <a:avLst/>
              <a:gdLst>
                <a:gd name="T0" fmla="*/ 2 w 2"/>
                <a:gd name="T1" fmla="*/ 0 h 12"/>
                <a:gd name="T2" fmla="*/ 1 w 2"/>
                <a:gd name="T3" fmla="*/ 8 h 12"/>
                <a:gd name="T4" fmla="*/ 0 w 2"/>
                <a:gd name="T5" fmla="*/ 12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2" y="0"/>
                  </a:moveTo>
                  <a:lnTo>
                    <a:pt x="1" y="8"/>
                  </a:lnTo>
                  <a:lnTo>
                    <a:pt x="0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Line 165"/>
            <p:cNvSpPr>
              <a:spLocks noChangeShapeType="1"/>
            </p:cNvSpPr>
            <p:nvPr/>
          </p:nvSpPr>
          <p:spPr bwMode="auto">
            <a:xfrm flipH="1">
              <a:off x="1081" y="1886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Line 166"/>
            <p:cNvSpPr>
              <a:spLocks noChangeShapeType="1"/>
            </p:cNvSpPr>
            <p:nvPr/>
          </p:nvSpPr>
          <p:spPr bwMode="auto">
            <a:xfrm flipH="1">
              <a:off x="1076" y="1909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Line 167"/>
            <p:cNvSpPr>
              <a:spLocks noChangeShapeType="1"/>
            </p:cNvSpPr>
            <p:nvPr/>
          </p:nvSpPr>
          <p:spPr bwMode="auto">
            <a:xfrm flipH="1">
              <a:off x="1070" y="1932"/>
              <a:ext cx="3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Line 168"/>
            <p:cNvSpPr>
              <a:spLocks noChangeShapeType="1"/>
            </p:cNvSpPr>
            <p:nvPr/>
          </p:nvSpPr>
          <p:spPr bwMode="auto">
            <a:xfrm flipH="1">
              <a:off x="1063" y="1955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Line 169"/>
            <p:cNvSpPr>
              <a:spLocks noChangeShapeType="1"/>
            </p:cNvSpPr>
            <p:nvPr/>
          </p:nvSpPr>
          <p:spPr bwMode="auto">
            <a:xfrm flipH="1">
              <a:off x="1054" y="1977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Line 170"/>
            <p:cNvSpPr>
              <a:spLocks noChangeShapeType="1"/>
            </p:cNvSpPr>
            <p:nvPr/>
          </p:nvSpPr>
          <p:spPr bwMode="auto">
            <a:xfrm flipH="1">
              <a:off x="1046" y="1998"/>
              <a:ext cx="5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Line 171"/>
            <p:cNvSpPr>
              <a:spLocks noChangeShapeType="1"/>
            </p:cNvSpPr>
            <p:nvPr/>
          </p:nvSpPr>
          <p:spPr bwMode="auto">
            <a:xfrm flipH="1">
              <a:off x="1037" y="2019"/>
              <a:ext cx="5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Line 172"/>
            <p:cNvSpPr>
              <a:spLocks noChangeShapeType="1"/>
            </p:cNvSpPr>
            <p:nvPr/>
          </p:nvSpPr>
          <p:spPr bwMode="auto">
            <a:xfrm flipH="1">
              <a:off x="1029" y="2040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Line 173"/>
            <p:cNvSpPr>
              <a:spLocks noChangeShapeType="1"/>
            </p:cNvSpPr>
            <p:nvPr/>
          </p:nvSpPr>
          <p:spPr bwMode="auto">
            <a:xfrm flipH="1">
              <a:off x="1019" y="2061"/>
              <a:ext cx="5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Line 174"/>
            <p:cNvSpPr>
              <a:spLocks noChangeShapeType="1"/>
            </p:cNvSpPr>
            <p:nvPr/>
          </p:nvSpPr>
          <p:spPr bwMode="auto">
            <a:xfrm flipH="1">
              <a:off x="1011" y="2082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Line 175"/>
            <p:cNvSpPr>
              <a:spLocks noChangeShapeType="1"/>
            </p:cNvSpPr>
            <p:nvPr/>
          </p:nvSpPr>
          <p:spPr bwMode="auto">
            <a:xfrm flipH="1">
              <a:off x="1003" y="2103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" name="Line 176"/>
            <p:cNvSpPr>
              <a:spLocks noChangeShapeType="1"/>
            </p:cNvSpPr>
            <p:nvPr/>
          </p:nvSpPr>
          <p:spPr bwMode="auto">
            <a:xfrm flipH="1">
              <a:off x="995" y="2124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" name="Line 177"/>
            <p:cNvSpPr>
              <a:spLocks noChangeShapeType="1"/>
            </p:cNvSpPr>
            <p:nvPr/>
          </p:nvSpPr>
          <p:spPr bwMode="auto">
            <a:xfrm flipH="1">
              <a:off x="989" y="2147"/>
              <a:ext cx="3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" name="Line 178"/>
            <p:cNvSpPr>
              <a:spLocks noChangeShapeType="1"/>
            </p:cNvSpPr>
            <p:nvPr/>
          </p:nvSpPr>
          <p:spPr bwMode="auto">
            <a:xfrm flipH="1">
              <a:off x="984" y="2169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" name="Freeform 179"/>
            <p:cNvSpPr>
              <a:spLocks/>
            </p:cNvSpPr>
            <p:nvPr/>
          </p:nvSpPr>
          <p:spPr bwMode="auto">
            <a:xfrm>
              <a:off x="978" y="2192"/>
              <a:ext cx="3" cy="11"/>
            </a:xfrm>
            <a:custGeom>
              <a:avLst/>
              <a:gdLst>
                <a:gd name="T0" fmla="*/ 3 w 3"/>
                <a:gd name="T1" fmla="*/ 0 h 12"/>
                <a:gd name="T2" fmla="*/ 2 w 3"/>
                <a:gd name="T3" fmla="*/ 2 h 12"/>
                <a:gd name="T4" fmla="*/ 0 w 3"/>
                <a:gd name="T5" fmla="*/ 6 h 12"/>
                <a:gd name="T6" fmla="*/ 0 60000 65536"/>
                <a:gd name="T7" fmla="*/ 0 60000 65536"/>
                <a:gd name="T8" fmla="*/ 0 60000 65536"/>
                <a:gd name="T9" fmla="*/ 0 w 3"/>
                <a:gd name="T10" fmla="*/ 0 h 12"/>
                <a:gd name="T11" fmla="*/ 3 w 3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2">
                  <a:moveTo>
                    <a:pt x="3" y="0"/>
                  </a:moveTo>
                  <a:lnTo>
                    <a:pt x="2" y="2"/>
                  </a:lnTo>
                  <a:lnTo>
                    <a:pt x="0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" name="Freeform 180"/>
            <p:cNvSpPr>
              <a:spLocks/>
            </p:cNvSpPr>
            <p:nvPr/>
          </p:nvSpPr>
          <p:spPr bwMode="auto">
            <a:xfrm>
              <a:off x="974" y="2215"/>
              <a:ext cx="2" cy="11"/>
            </a:xfrm>
            <a:custGeom>
              <a:avLst/>
              <a:gdLst>
                <a:gd name="T0" fmla="*/ 2 w 2"/>
                <a:gd name="T1" fmla="*/ 0 h 12"/>
                <a:gd name="T2" fmla="*/ 1 w 2"/>
                <a:gd name="T3" fmla="*/ 6 h 12"/>
                <a:gd name="T4" fmla="*/ 0 w 2"/>
                <a:gd name="T5" fmla="*/ 6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2" y="0"/>
                  </a:moveTo>
                  <a:lnTo>
                    <a:pt x="1" y="8"/>
                  </a:lnTo>
                  <a:lnTo>
                    <a:pt x="0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Line 181"/>
            <p:cNvSpPr>
              <a:spLocks noChangeShapeType="1"/>
            </p:cNvSpPr>
            <p:nvPr/>
          </p:nvSpPr>
          <p:spPr bwMode="auto">
            <a:xfrm flipH="1">
              <a:off x="971" y="2238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2" name="Line 182"/>
            <p:cNvSpPr>
              <a:spLocks noChangeShapeType="1"/>
            </p:cNvSpPr>
            <p:nvPr/>
          </p:nvSpPr>
          <p:spPr bwMode="auto">
            <a:xfrm flipH="1">
              <a:off x="968" y="2261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3" name="Freeform 183"/>
            <p:cNvSpPr>
              <a:spLocks/>
            </p:cNvSpPr>
            <p:nvPr/>
          </p:nvSpPr>
          <p:spPr bwMode="auto">
            <a:xfrm>
              <a:off x="966" y="2284"/>
              <a:ext cx="1" cy="11"/>
            </a:xfrm>
            <a:custGeom>
              <a:avLst/>
              <a:gdLst>
                <a:gd name="T0" fmla="*/ 1 w 1"/>
                <a:gd name="T1" fmla="*/ 0 h 12"/>
                <a:gd name="T2" fmla="*/ 0 w 1"/>
                <a:gd name="T3" fmla="*/ 5 h 12"/>
                <a:gd name="T4" fmla="*/ 0 w 1"/>
                <a:gd name="T5" fmla="*/ 6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1" y="0"/>
                  </a:moveTo>
                  <a:lnTo>
                    <a:pt x="0" y="5"/>
                  </a:lnTo>
                  <a:lnTo>
                    <a:pt x="0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" name="Line 184"/>
            <p:cNvSpPr>
              <a:spLocks noChangeShapeType="1"/>
            </p:cNvSpPr>
            <p:nvPr/>
          </p:nvSpPr>
          <p:spPr bwMode="auto">
            <a:xfrm flipH="1">
              <a:off x="964" y="2307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" name="Line 185"/>
            <p:cNvSpPr>
              <a:spLocks noChangeShapeType="1"/>
            </p:cNvSpPr>
            <p:nvPr/>
          </p:nvSpPr>
          <p:spPr bwMode="auto">
            <a:xfrm>
              <a:off x="964" y="2330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" name="Line 186"/>
            <p:cNvSpPr>
              <a:spLocks noChangeShapeType="1"/>
            </p:cNvSpPr>
            <p:nvPr/>
          </p:nvSpPr>
          <p:spPr bwMode="auto">
            <a:xfrm>
              <a:off x="963" y="2353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" name="Line 187"/>
            <p:cNvSpPr>
              <a:spLocks noChangeShapeType="1"/>
            </p:cNvSpPr>
            <p:nvPr/>
          </p:nvSpPr>
          <p:spPr bwMode="auto">
            <a:xfrm>
              <a:off x="963" y="1088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" name="Line 188"/>
            <p:cNvSpPr>
              <a:spLocks noChangeShapeType="1"/>
            </p:cNvSpPr>
            <p:nvPr/>
          </p:nvSpPr>
          <p:spPr bwMode="auto">
            <a:xfrm>
              <a:off x="964" y="1111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" name="Line 189"/>
            <p:cNvSpPr>
              <a:spLocks noChangeShapeType="1"/>
            </p:cNvSpPr>
            <p:nvPr/>
          </p:nvSpPr>
          <p:spPr bwMode="auto">
            <a:xfrm>
              <a:off x="964" y="1134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" name="Freeform 190"/>
            <p:cNvSpPr>
              <a:spLocks/>
            </p:cNvSpPr>
            <p:nvPr/>
          </p:nvSpPr>
          <p:spPr bwMode="auto">
            <a:xfrm>
              <a:off x="965" y="1157"/>
              <a:ext cx="1" cy="11"/>
            </a:xfrm>
            <a:custGeom>
              <a:avLst/>
              <a:gdLst>
                <a:gd name="T0" fmla="*/ 0 w 1"/>
                <a:gd name="T1" fmla="*/ 0 h 12"/>
                <a:gd name="T2" fmla="*/ 1 w 1"/>
                <a:gd name="T3" fmla="*/ 6 h 12"/>
                <a:gd name="T4" fmla="*/ 1 w 1"/>
                <a:gd name="T5" fmla="*/ 6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0" y="0"/>
                  </a:moveTo>
                  <a:lnTo>
                    <a:pt x="1" y="11"/>
                  </a:lnTo>
                  <a:lnTo>
                    <a:pt x="1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" name="Line 191"/>
            <p:cNvSpPr>
              <a:spLocks noChangeShapeType="1"/>
            </p:cNvSpPr>
            <p:nvPr/>
          </p:nvSpPr>
          <p:spPr bwMode="auto">
            <a:xfrm>
              <a:off x="967" y="1180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" name="Line 192"/>
            <p:cNvSpPr>
              <a:spLocks noChangeShapeType="1"/>
            </p:cNvSpPr>
            <p:nvPr/>
          </p:nvSpPr>
          <p:spPr bwMode="auto">
            <a:xfrm>
              <a:off x="970" y="1203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" name="Freeform 193"/>
            <p:cNvSpPr>
              <a:spLocks/>
            </p:cNvSpPr>
            <p:nvPr/>
          </p:nvSpPr>
          <p:spPr bwMode="auto">
            <a:xfrm>
              <a:off x="974" y="1226"/>
              <a:ext cx="2" cy="11"/>
            </a:xfrm>
            <a:custGeom>
              <a:avLst/>
              <a:gdLst>
                <a:gd name="T0" fmla="*/ 0 w 2"/>
                <a:gd name="T1" fmla="*/ 0 h 12"/>
                <a:gd name="T2" fmla="*/ 1 w 2"/>
                <a:gd name="T3" fmla="*/ 6 h 12"/>
                <a:gd name="T4" fmla="*/ 2 w 2"/>
                <a:gd name="T5" fmla="*/ 6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0" y="0"/>
                  </a:moveTo>
                  <a:lnTo>
                    <a:pt x="1" y="7"/>
                  </a:lnTo>
                  <a:lnTo>
                    <a:pt x="2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" name="Line 194"/>
            <p:cNvSpPr>
              <a:spLocks noChangeShapeType="1"/>
            </p:cNvSpPr>
            <p:nvPr/>
          </p:nvSpPr>
          <p:spPr bwMode="auto">
            <a:xfrm>
              <a:off x="978" y="1249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" name="Line 195"/>
            <p:cNvSpPr>
              <a:spLocks noChangeShapeType="1"/>
            </p:cNvSpPr>
            <p:nvPr/>
          </p:nvSpPr>
          <p:spPr bwMode="auto">
            <a:xfrm>
              <a:off x="983" y="1272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" name="Line 196"/>
            <p:cNvSpPr>
              <a:spLocks noChangeShapeType="1"/>
            </p:cNvSpPr>
            <p:nvPr/>
          </p:nvSpPr>
          <p:spPr bwMode="auto">
            <a:xfrm>
              <a:off x="988" y="1295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" name="Line 197"/>
            <p:cNvSpPr>
              <a:spLocks noChangeShapeType="1"/>
            </p:cNvSpPr>
            <p:nvPr/>
          </p:nvSpPr>
          <p:spPr bwMode="auto">
            <a:xfrm>
              <a:off x="995" y="1317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" name="Line 198"/>
            <p:cNvSpPr>
              <a:spLocks noChangeShapeType="1"/>
            </p:cNvSpPr>
            <p:nvPr/>
          </p:nvSpPr>
          <p:spPr bwMode="auto">
            <a:xfrm>
              <a:off x="1003" y="1338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" name="Line 199"/>
            <p:cNvSpPr>
              <a:spLocks noChangeShapeType="1"/>
            </p:cNvSpPr>
            <p:nvPr/>
          </p:nvSpPr>
          <p:spPr bwMode="auto">
            <a:xfrm>
              <a:off x="1010" y="1359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" name="Line 200"/>
            <p:cNvSpPr>
              <a:spLocks noChangeShapeType="1"/>
            </p:cNvSpPr>
            <p:nvPr/>
          </p:nvSpPr>
          <p:spPr bwMode="auto">
            <a:xfrm>
              <a:off x="1018" y="1380"/>
              <a:ext cx="5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" name="Line 201"/>
            <p:cNvSpPr>
              <a:spLocks noChangeShapeType="1"/>
            </p:cNvSpPr>
            <p:nvPr/>
          </p:nvSpPr>
          <p:spPr bwMode="auto">
            <a:xfrm>
              <a:off x="1028" y="1402"/>
              <a:ext cx="3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" name="Line 202"/>
            <p:cNvSpPr>
              <a:spLocks noChangeShapeType="1"/>
            </p:cNvSpPr>
            <p:nvPr/>
          </p:nvSpPr>
          <p:spPr bwMode="auto">
            <a:xfrm>
              <a:off x="1036" y="1423"/>
              <a:ext cx="5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" name="Line 203"/>
            <p:cNvSpPr>
              <a:spLocks noChangeShapeType="1"/>
            </p:cNvSpPr>
            <p:nvPr/>
          </p:nvSpPr>
          <p:spPr bwMode="auto">
            <a:xfrm>
              <a:off x="1046" y="1444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" name="Line 204"/>
            <p:cNvSpPr>
              <a:spLocks noChangeShapeType="1"/>
            </p:cNvSpPr>
            <p:nvPr/>
          </p:nvSpPr>
          <p:spPr bwMode="auto">
            <a:xfrm>
              <a:off x="1054" y="1465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Line 205"/>
            <p:cNvSpPr>
              <a:spLocks noChangeShapeType="1"/>
            </p:cNvSpPr>
            <p:nvPr/>
          </p:nvSpPr>
          <p:spPr bwMode="auto">
            <a:xfrm>
              <a:off x="1062" y="1486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" name="Line 206"/>
            <p:cNvSpPr>
              <a:spLocks noChangeShapeType="1"/>
            </p:cNvSpPr>
            <p:nvPr/>
          </p:nvSpPr>
          <p:spPr bwMode="auto">
            <a:xfrm>
              <a:off x="1069" y="1508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" name="Line 207"/>
            <p:cNvSpPr>
              <a:spLocks noChangeShapeType="1"/>
            </p:cNvSpPr>
            <p:nvPr/>
          </p:nvSpPr>
          <p:spPr bwMode="auto">
            <a:xfrm>
              <a:off x="1076" y="1530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" name="Freeform 208"/>
            <p:cNvSpPr>
              <a:spLocks/>
            </p:cNvSpPr>
            <p:nvPr/>
          </p:nvSpPr>
          <p:spPr bwMode="auto">
            <a:xfrm>
              <a:off x="1081" y="1553"/>
              <a:ext cx="2" cy="12"/>
            </a:xfrm>
            <a:custGeom>
              <a:avLst/>
              <a:gdLst>
                <a:gd name="T0" fmla="*/ 0 w 2"/>
                <a:gd name="T1" fmla="*/ 0 h 12"/>
                <a:gd name="T2" fmla="*/ 0 w 2"/>
                <a:gd name="T3" fmla="*/ 1 h 12"/>
                <a:gd name="T4" fmla="*/ 2 w 2"/>
                <a:gd name="T5" fmla="*/ 12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0" y="0"/>
                  </a:moveTo>
                  <a:lnTo>
                    <a:pt x="0" y="1"/>
                  </a:lnTo>
                  <a:lnTo>
                    <a:pt x="2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" name="Freeform 209"/>
            <p:cNvSpPr>
              <a:spLocks/>
            </p:cNvSpPr>
            <p:nvPr/>
          </p:nvSpPr>
          <p:spPr bwMode="auto">
            <a:xfrm>
              <a:off x="1085" y="1576"/>
              <a:ext cx="2" cy="12"/>
            </a:xfrm>
            <a:custGeom>
              <a:avLst/>
              <a:gdLst>
                <a:gd name="T0" fmla="*/ 0 w 2"/>
                <a:gd name="T1" fmla="*/ 0 h 12"/>
                <a:gd name="T2" fmla="*/ 1 w 2"/>
                <a:gd name="T3" fmla="*/ 7 h 12"/>
                <a:gd name="T4" fmla="*/ 2 w 2"/>
                <a:gd name="T5" fmla="*/ 12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0" y="0"/>
                  </a:moveTo>
                  <a:lnTo>
                    <a:pt x="1" y="7"/>
                  </a:lnTo>
                  <a:lnTo>
                    <a:pt x="2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" name="Line 210"/>
            <p:cNvSpPr>
              <a:spLocks noChangeShapeType="1"/>
            </p:cNvSpPr>
            <p:nvPr/>
          </p:nvSpPr>
          <p:spPr bwMode="auto">
            <a:xfrm>
              <a:off x="1089" y="1599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" name="Line 211"/>
            <p:cNvSpPr>
              <a:spLocks noChangeShapeType="1"/>
            </p:cNvSpPr>
            <p:nvPr/>
          </p:nvSpPr>
          <p:spPr bwMode="auto">
            <a:xfrm>
              <a:off x="1092" y="1622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Freeform 212"/>
            <p:cNvSpPr>
              <a:spLocks/>
            </p:cNvSpPr>
            <p:nvPr/>
          </p:nvSpPr>
          <p:spPr bwMode="auto">
            <a:xfrm>
              <a:off x="1094" y="1645"/>
              <a:ext cx="1" cy="12"/>
            </a:xfrm>
            <a:custGeom>
              <a:avLst/>
              <a:gdLst>
                <a:gd name="T0" fmla="*/ 0 w 1"/>
                <a:gd name="T1" fmla="*/ 0 h 12"/>
                <a:gd name="T2" fmla="*/ 0 w 1"/>
                <a:gd name="T3" fmla="*/ 4 h 12"/>
                <a:gd name="T4" fmla="*/ 1 w 1"/>
                <a:gd name="T5" fmla="*/ 12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0" y="0"/>
                  </a:moveTo>
                  <a:lnTo>
                    <a:pt x="0" y="4"/>
                  </a:lnTo>
                  <a:lnTo>
                    <a:pt x="1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" name="Line 213"/>
            <p:cNvSpPr>
              <a:spLocks noChangeShapeType="1"/>
            </p:cNvSpPr>
            <p:nvPr/>
          </p:nvSpPr>
          <p:spPr bwMode="auto">
            <a:xfrm>
              <a:off x="1095" y="1668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" name="Line 214"/>
            <p:cNvSpPr>
              <a:spLocks noChangeShapeType="1"/>
            </p:cNvSpPr>
            <p:nvPr/>
          </p:nvSpPr>
          <p:spPr bwMode="auto">
            <a:xfrm>
              <a:off x="1097" y="1691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" name="Line 215"/>
            <p:cNvSpPr>
              <a:spLocks noChangeShapeType="1"/>
            </p:cNvSpPr>
            <p:nvPr/>
          </p:nvSpPr>
          <p:spPr bwMode="auto">
            <a:xfrm>
              <a:off x="1097" y="1715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" name="Line 216"/>
            <p:cNvSpPr>
              <a:spLocks noChangeShapeType="1"/>
            </p:cNvSpPr>
            <p:nvPr/>
          </p:nvSpPr>
          <p:spPr bwMode="auto">
            <a:xfrm flipV="1">
              <a:off x="1097" y="3016"/>
              <a:ext cx="1" cy="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" name="Freeform 217"/>
            <p:cNvSpPr>
              <a:spLocks/>
            </p:cNvSpPr>
            <p:nvPr/>
          </p:nvSpPr>
          <p:spPr bwMode="auto">
            <a:xfrm>
              <a:off x="1083" y="3009"/>
              <a:ext cx="27" cy="29"/>
            </a:xfrm>
            <a:custGeom>
              <a:avLst/>
              <a:gdLst>
                <a:gd name="T0" fmla="*/ 1 w 54"/>
                <a:gd name="T1" fmla="*/ 1 h 57"/>
                <a:gd name="T2" fmla="*/ 1 w 54"/>
                <a:gd name="T3" fmla="*/ 0 h 57"/>
                <a:gd name="T4" fmla="*/ 0 w 54"/>
                <a:gd name="T5" fmla="*/ 1 h 57"/>
                <a:gd name="T6" fmla="*/ 1 w 54"/>
                <a:gd name="T7" fmla="*/ 1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57"/>
                <a:gd name="T14" fmla="*/ 54 w 54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57">
                  <a:moveTo>
                    <a:pt x="54" y="57"/>
                  </a:moveTo>
                  <a:lnTo>
                    <a:pt x="27" y="0"/>
                  </a:lnTo>
                  <a:lnTo>
                    <a:pt x="0" y="57"/>
                  </a:lnTo>
                  <a:lnTo>
                    <a:pt x="54" y="57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8" name="Group 502"/>
          <p:cNvGrpSpPr>
            <a:grpSpLocks noChangeAspect="1"/>
          </p:cNvGrpSpPr>
          <p:nvPr/>
        </p:nvGrpSpPr>
        <p:grpSpPr bwMode="auto">
          <a:xfrm>
            <a:off x="3324698" y="4832046"/>
            <a:ext cx="162167" cy="223101"/>
            <a:chOff x="2744" y="1117"/>
            <a:chExt cx="109" cy="160"/>
          </a:xfrm>
        </p:grpSpPr>
        <p:sp>
          <p:nvSpPr>
            <p:cNvPr id="239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" name="Group 502"/>
          <p:cNvGrpSpPr>
            <a:grpSpLocks noChangeAspect="1"/>
          </p:cNvGrpSpPr>
          <p:nvPr/>
        </p:nvGrpSpPr>
        <p:grpSpPr bwMode="auto">
          <a:xfrm rot="6039089">
            <a:off x="1237451" y="4058250"/>
            <a:ext cx="131033" cy="205223"/>
            <a:chOff x="2744" y="1117"/>
            <a:chExt cx="109" cy="160"/>
          </a:xfrm>
        </p:grpSpPr>
        <p:sp>
          <p:nvSpPr>
            <p:cNvPr id="257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0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2" name="Group 502"/>
          <p:cNvGrpSpPr>
            <a:grpSpLocks noChangeAspect="1"/>
          </p:cNvGrpSpPr>
          <p:nvPr/>
        </p:nvGrpSpPr>
        <p:grpSpPr bwMode="auto">
          <a:xfrm rot="10800000" flipH="1" flipV="1">
            <a:off x="1889932" y="1512186"/>
            <a:ext cx="157658" cy="216899"/>
            <a:chOff x="2744" y="1117"/>
            <a:chExt cx="109" cy="160"/>
          </a:xfrm>
        </p:grpSpPr>
        <p:sp>
          <p:nvSpPr>
            <p:cNvPr id="263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4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8" name="Group 502"/>
          <p:cNvGrpSpPr>
            <a:grpSpLocks noChangeAspect="1"/>
          </p:cNvGrpSpPr>
          <p:nvPr/>
        </p:nvGrpSpPr>
        <p:grpSpPr bwMode="auto">
          <a:xfrm rot="5400000">
            <a:off x="7000904" y="3918105"/>
            <a:ext cx="163962" cy="225570"/>
            <a:chOff x="2744" y="1117"/>
            <a:chExt cx="109" cy="160"/>
          </a:xfrm>
        </p:grpSpPr>
        <p:sp>
          <p:nvSpPr>
            <p:cNvPr id="269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0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1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2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3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" name="Group 502"/>
          <p:cNvGrpSpPr>
            <a:grpSpLocks noChangeAspect="1"/>
          </p:cNvGrpSpPr>
          <p:nvPr/>
        </p:nvGrpSpPr>
        <p:grpSpPr bwMode="auto">
          <a:xfrm rot="5400000">
            <a:off x="3048312" y="1610202"/>
            <a:ext cx="128442" cy="201164"/>
            <a:chOff x="2744" y="1117"/>
            <a:chExt cx="109" cy="160"/>
          </a:xfrm>
        </p:grpSpPr>
        <p:sp>
          <p:nvSpPr>
            <p:cNvPr id="275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9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0" name="Group 502"/>
          <p:cNvGrpSpPr>
            <a:grpSpLocks noChangeAspect="1"/>
          </p:cNvGrpSpPr>
          <p:nvPr/>
        </p:nvGrpSpPr>
        <p:grpSpPr bwMode="auto">
          <a:xfrm rot="10800000">
            <a:off x="2435939" y="4862815"/>
            <a:ext cx="158530" cy="218099"/>
            <a:chOff x="2744" y="1117"/>
            <a:chExt cx="109" cy="160"/>
          </a:xfrm>
        </p:grpSpPr>
        <p:sp>
          <p:nvSpPr>
            <p:cNvPr id="281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2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3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4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5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" name="Group 502"/>
          <p:cNvGrpSpPr>
            <a:grpSpLocks noChangeAspect="1"/>
          </p:cNvGrpSpPr>
          <p:nvPr/>
        </p:nvGrpSpPr>
        <p:grpSpPr bwMode="auto">
          <a:xfrm rot="13250572">
            <a:off x="6247873" y="1475870"/>
            <a:ext cx="175377" cy="241275"/>
            <a:chOff x="2744" y="1117"/>
            <a:chExt cx="109" cy="160"/>
          </a:xfrm>
        </p:grpSpPr>
        <p:sp>
          <p:nvSpPr>
            <p:cNvPr id="287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9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0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1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2" name="Rectangle 291"/>
          <p:cNvSpPr/>
          <p:nvPr/>
        </p:nvSpPr>
        <p:spPr>
          <a:xfrm>
            <a:off x="3997166" y="5426229"/>
            <a:ext cx="739242" cy="2519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4" name="Group 502"/>
          <p:cNvGrpSpPr>
            <a:grpSpLocks noChangeAspect="1"/>
          </p:cNvGrpSpPr>
          <p:nvPr/>
        </p:nvGrpSpPr>
        <p:grpSpPr bwMode="auto">
          <a:xfrm rot="16200000">
            <a:off x="4852286" y="3493070"/>
            <a:ext cx="145114" cy="199641"/>
            <a:chOff x="2744" y="1117"/>
            <a:chExt cx="109" cy="160"/>
          </a:xfrm>
        </p:grpSpPr>
        <p:sp>
          <p:nvSpPr>
            <p:cNvPr id="295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6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1" name="Group 502"/>
          <p:cNvGrpSpPr>
            <a:grpSpLocks noChangeAspect="1"/>
          </p:cNvGrpSpPr>
          <p:nvPr/>
        </p:nvGrpSpPr>
        <p:grpSpPr bwMode="auto">
          <a:xfrm rot="11496432">
            <a:off x="6132875" y="4431830"/>
            <a:ext cx="150881" cy="207575"/>
            <a:chOff x="2744" y="1117"/>
            <a:chExt cx="109" cy="160"/>
          </a:xfrm>
        </p:grpSpPr>
        <p:sp>
          <p:nvSpPr>
            <p:cNvPr id="302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3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5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5" name="Group 502"/>
          <p:cNvGrpSpPr>
            <a:grpSpLocks noChangeAspect="1"/>
          </p:cNvGrpSpPr>
          <p:nvPr/>
        </p:nvGrpSpPr>
        <p:grpSpPr bwMode="auto">
          <a:xfrm rot="12904827">
            <a:off x="5737588" y="3796546"/>
            <a:ext cx="176051" cy="275726"/>
            <a:chOff x="2744" y="1117"/>
            <a:chExt cx="109" cy="160"/>
          </a:xfrm>
        </p:grpSpPr>
        <p:sp>
          <p:nvSpPr>
            <p:cNvPr id="326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1" name="Group 502"/>
          <p:cNvGrpSpPr>
            <a:grpSpLocks noChangeAspect="1"/>
          </p:cNvGrpSpPr>
          <p:nvPr/>
        </p:nvGrpSpPr>
        <p:grpSpPr bwMode="auto">
          <a:xfrm rot="10800000" flipH="1" flipV="1">
            <a:off x="4779575" y="1155304"/>
            <a:ext cx="157287" cy="246342"/>
            <a:chOff x="2744" y="1117"/>
            <a:chExt cx="109" cy="160"/>
          </a:xfrm>
        </p:grpSpPr>
        <p:sp>
          <p:nvSpPr>
            <p:cNvPr id="332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" name="TextBox 336"/>
          <p:cNvSpPr txBox="1"/>
          <p:nvPr/>
        </p:nvSpPr>
        <p:spPr>
          <a:xfrm>
            <a:off x="2411228" y="4627836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</a:t>
            </a:r>
          </a:p>
        </p:txBody>
      </p:sp>
      <p:sp>
        <p:nvSpPr>
          <p:cNvPr id="338" name="TextBox 337"/>
          <p:cNvSpPr txBox="1"/>
          <p:nvPr/>
        </p:nvSpPr>
        <p:spPr>
          <a:xfrm>
            <a:off x="1693737" y="2714154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</a:t>
            </a:r>
          </a:p>
        </p:txBody>
      </p:sp>
      <p:sp>
        <p:nvSpPr>
          <p:cNvPr id="339" name="TextBox 338"/>
          <p:cNvSpPr txBox="1"/>
          <p:nvPr/>
        </p:nvSpPr>
        <p:spPr>
          <a:xfrm>
            <a:off x="1838370" y="1753431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</a:t>
            </a:r>
          </a:p>
        </p:txBody>
      </p:sp>
      <p:sp>
        <p:nvSpPr>
          <p:cNvPr id="340" name="TextBox 339"/>
          <p:cNvSpPr txBox="1"/>
          <p:nvPr/>
        </p:nvSpPr>
        <p:spPr>
          <a:xfrm>
            <a:off x="3295333" y="5027475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5</a:t>
            </a:r>
          </a:p>
        </p:txBody>
      </p:sp>
      <p:sp>
        <p:nvSpPr>
          <p:cNvPr id="341" name="TextBox 340"/>
          <p:cNvSpPr txBox="1"/>
          <p:nvPr/>
        </p:nvSpPr>
        <p:spPr>
          <a:xfrm>
            <a:off x="972489" y="3942964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4</a:t>
            </a:r>
          </a:p>
        </p:txBody>
      </p:sp>
      <p:sp>
        <p:nvSpPr>
          <p:cNvPr id="342" name="TextBox 341"/>
          <p:cNvSpPr txBox="1"/>
          <p:nvPr/>
        </p:nvSpPr>
        <p:spPr>
          <a:xfrm>
            <a:off x="4722846" y="1412121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7</a:t>
            </a:r>
          </a:p>
        </p:txBody>
      </p:sp>
      <p:sp>
        <p:nvSpPr>
          <p:cNvPr id="343" name="TextBox 342"/>
          <p:cNvSpPr txBox="1"/>
          <p:nvPr/>
        </p:nvSpPr>
        <p:spPr>
          <a:xfrm>
            <a:off x="4061781" y="2306236"/>
            <a:ext cx="400699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17</a:t>
            </a:r>
          </a:p>
        </p:txBody>
      </p:sp>
      <p:sp>
        <p:nvSpPr>
          <p:cNvPr id="344" name="TextBox 343"/>
          <p:cNvSpPr txBox="1"/>
          <p:nvPr/>
        </p:nvSpPr>
        <p:spPr>
          <a:xfrm>
            <a:off x="6662380" y="2863902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9</a:t>
            </a:r>
          </a:p>
        </p:txBody>
      </p:sp>
      <p:sp>
        <p:nvSpPr>
          <p:cNvPr id="345" name="TextBox 344"/>
          <p:cNvSpPr txBox="1"/>
          <p:nvPr/>
        </p:nvSpPr>
        <p:spPr>
          <a:xfrm>
            <a:off x="5783072" y="2070409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8</a:t>
            </a:r>
          </a:p>
        </p:txBody>
      </p:sp>
      <p:sp>
        <p:nvSpPr>
          <p:cNvPr id="346" name="TextBox 345"/>
          <p:cNvSpPr txBox="1"/>
          <p:nvPr/>
        </p:nvSpPr>
        <p:spPr>
          <a:xfrm>
            <a:off x="6684458" y="3892169"/>
            <a:ext cx="426697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10</a:t>
            </a:r>
          </a:p>
        </p:txBody>
      </p:sp>
      <p:sp>
        <p:nvSpPr>
          <p:cNvPr id="347" name="TextBox 346"/>
          <p:cNvSpPr txBox="1"/>
          <p:nvPr/>
        </p:nvSpPr>
        <p:spPr>
          <a:xfrm>
            <a:off x="6068551" y="4235758"/>
            <a:ext cx="392180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11</a:t>
            </a:r>
          </a:p>
        </p:txBody>
      </p:sp>
      <p:sp>
        <p:nvSpPr>
          <p:cNvPr id="348" name="TextBox 347"/>
          <p:cNvSpPr txBox="1"/>
          <p:nvPr/>
        </p:nvSpPr>
        <p:spPr>
          <a:xfrm>
            <a:off x="5230509" y="5167618"/>
            <a:ext cx="38435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12</a:t>
            </a:r>
          </a:p>
        </p:txBody>
      </p:sp>
      <p:sp>
        <p:nvSpPr>
          <p:cNvPr id="349" name="TextBox 348"/>
          <p:cNvSpPr txBox="1"/>
          <p:nvPr/>
        </p:nvSpPr>
        <p:spPr>
          <a:xfrm>
            <a:off x="4102485" y="1555173"/>
            <a:ext cx="249286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</a:t>
            </a:r>
          </a:p>
        </p:txBody>
      </p:sp>
      <p:sp>
        <p:nvSpPr>
          <p:cNvPr id="350" name="TextBox 349"/>
          <p:cNvSpPr txBox="1"/>
          <p:nvPr/>
        </p:nvSpPr>
        <p:spPr>
          <a:xfrm>
            <a:off x="3020227" y="3933025"/>
            <a:ext cx="368706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20</a:t>
            </a:r>
          </a:p>
        </p:txBody>
      </p:sp>
      <p:sp>
        <p:nvSpPr>
          <p:cNvPr id="351" name="TextBox 350"/>
          <p:cNvSpPr txBox="1"/>
          <p:nvPr/>
        </p:nvSpPr>
        <p:spPr>
          <a:xfrm>
            <a:off x="5808667" y="361028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13</a:t>
            </a:r>
          </a:p>
        </p:txBody>
      </p:sp>
      <p:sp>
        <p:nvSpPr>
          <p:cNvPr id="352" name="TextBox 351"/>
          <p:cNvSpPr txBox="1"/>
          <p:nvPr/>
        </p:nvSpPr>
        <p:spPr>
          <a:xfrm>
            <a:off x="3086838" y="2742720"/>
            <a:ext cx="420261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19</a:t>
            </a:r>
          </a:p>
        </p:txBody>
      </p:sp>
      <p:sp>
        <p:nvSpPr>
          <p:cNvPr id="353" name="TextBox 352"/>
          <p:cNvSpPr txBox="1"/>
          <p:nvPr/>
        </p:nvSpPr>
        <p:spPr>
          <a:xfrm>
            <a:off x="2716986" y="1547568"/>
            <a:ext cx="412436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18</a:t>
            </a:r>
          </a:p>
        </p:txBody>
      </p:sp>
      <p:sp>
        <p:nvSpPr>
          <p:cNvPr id="354" name="TextBox 353"/>
          <p:cNvSpPr txBox="1"/>
          <p:nvPr/>
        </p:nvSpPr>
        <p:spPr>
          <a:xfrm>
            <a:off x="5003220" y="3474181"/>
            <a:ext cx="404611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6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6342833" y="1326094"/>
            <a:ext cx="396787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16</a:t>
            </a:r>
          </a:p>
        </p:txBody>
      </p:sp>
      <p:sp>
        <p:nvSpPr>
          <p:cNvPr id="356" name="TextBox 355"/>
          <p:cNvSpPr txBox="1"/>
          <p:nvPr/>
        </p:nvSpPr>
        <p:spPr>
          <a:xfrm>
            <a:off x="3935235" y="1555173"/>
            <a:ext cx="388962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15</a:t>
            </a:r>
          </a:p>
        </p:txBody>
      </p:sp>
      <p:sp>
        <p:nvSpPr>
          <p:cNvPr id="357" name="TextBox 356"/>
          <p:cNvSpPr txBox="1"/>
          <p:nvPr/>
        </p:nvSpPr>
        <p:spPr>
          <a:xfrm>
            <a:off x="3959882" y="3530431"/>
            <a:ext cx="381137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14</a:t>
            </a:r>
          </a:p>
        </p:txBody>
      </p:sp>
      <p:grpSp>
        <p:nvGrpSpPr>
          <p:cNvPr id="364" name="Group 502"/>
          <p:cNvGrpSpPr>
            <a:grpSpLocks noChangeAspect="1"/>
          </p:cNvGrpSpPr>
          <p:nvPr/>
        </p:nvGrpSpPr>
        <p:grpSpPr bwMode="auto">
          <a:xfrm rot="12548558">
            <a:off x="1654145" y="2898660"/>
            <a:ext cx="118663" cy="177140"/>
            <a:chOff x="2744" y="1117"/>
            <a:chExt cx="109" cy="160"/>
          </a:xfrm>
        </p:grpSpPr>
        <p:sp>
          <p:nvSpPr>
            <p:cNvPr id="365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6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7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0" name="TextBox 369"/>
          <p:cNvSpPr txBox="1"/>
          <p:nvPr/>
        </p:nvSpPr>
        <p:spPr>
          <a:xfrm>
            <a:off x="4772943" y="2163930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</a:t>
            </a:r>
          </a:p>
        </p:txBody>
      </p:sp>
      <p:sp>
        <p:nvSpPr>
          <p:cNvPr id="371" name="TextBox 370"/>
          <p:cNvSpPr txBox="1"/>
          <p:nvPr/>
        </p:nvSpPr>
        <p:spPr>
          <a:xfrm>
            <a:off x="5549378" y="2362287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</a:t>
            </a:r>
          </a:p>
        </p:txBody>
      </p:sp>
      <p:sp>
        <p:nvSpPr>
          <p:cNvPr id="372" name="TextBox 371"/>
          <p:cNvSpPr txBox="1"/>
          <p:nvPr/>
        </p:nvSpPr>
        <p:spPr>
          <a:xfrm>
            <a:off x="6160736" y="2880719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</a:t>
            </a:r>
          </a:p>
        </p:txBody>
      </p:sp>
      <p:sp>
        <p:nvSpPr>
          <p:cNvPr id="373" name="TextBox 372"/>
          <p:cNvSpPr txBox="1"/>
          <p:nvPr/>
        </p:nvSpPr>
        <p:spPr>
          <a:xfrm>
            <a:off x="3238284" y="2749477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A</a:t>
            </a:r>
          </a:p>
        </p:txBody>
      </p:sp>
      <p:sp>
        <p:nvSpPr>
          <p:cNvPr id="374" name="TextBox 373"/>
          <p:cNvSpPr txBox="1"/>
          <p:nvPr/>
        </p:nvSpPr>
        <p:spPr>
          <a:xfrm>
            <a:off x="2689815" y="3399188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B</a:t>
            </a:r>
          </a:p>
        </p:txBody>
      </p:sp>
      <p:sp>
        <p:nvSpPr>
          <p:cNvPr id="375" name="TextBox 374"/>
          <p:cNvSpPr txBox="1"/>
          <p:nvPr/>
        </p:nvSpPr>
        <p:spPr>
          <a:xfrm>
            <a:off x="2018770" y="3719622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</a:t>
            </a:r>
          </a:p>
        </p:txBody>
      </p:sp>
      <p:sp>
        <p:nvSpPr>
          <p:cNvPr id="376" name="TextBox 375"/>
          <p:cNvSpPr txBox="1"/>
          <p:nvPr/>
        </p:nvSpPr>
        <p:spPr>
          <a:xfrm>
            <a:off x="1542134" y="4317305"/>
            <a:ext cx="268815" cy="242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</a:t>
            </a:r>
          </a:p>
        </p:txBody>
      </p:sp>
      <p:grpSp>
        <p:nvGrpSpPr>
          <p:cNvPr id="656" name="Group 118"/>
          <p:cNvGrpSpPr>
            <a:grpSpLocks noChangeAspect="1"/>
          </p:cNvGrpSpPr>
          <p:nvPr/>
        </p:nvGrpSpPr>
        <p:grpSpPr bwMode="auto">
          <a:xfrm rot="13834345">
            <a:off x="2533485" y="2389602"/>
            <a:ext cx="357421" cy="2720219"/>
            <a:chOff x="884" y="981"/>
            <a:chExt cx="293" cy="2359"/>
          </a:xfrm>
        </p:grpSpPr>
        <p:sp>
          <p:nvSpPr>
            <p:cNvPr id="657" name="AutoShape 117"/>
            <p:cNvSpPr>
              <a:spLocks noChangeAspect="1" noChangeArrowheads="1" noTextEdit="1"/>
            </p:cNvSpPr>
            <p:nvPr/>
          </p:nvSpPr>
          <p:spPr bwMode="auto">
            <a:xfrm>
              <a:off x="884" y="981"/>
              <a:ext cx="293" cy="2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8" name="Line 119"/>
            <p:cNvSpPr>
              <a:spLocks noChangeShapeType="1"/>
            </p:cNvSpPr>
            <p:nvPr/>
          </p:nvSpPr>
          <p:spPr bwMode="auto">
            <a:xfrm flipV="1">
              <a:off x="963" y="989"/>
              <a:ext cx="1" cy="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9" name="Freeform 120"/>
            <p:cNvSpPr>
              <a:spLocks/>
            </p:cNvSpPr>
            <p:nvPr/>
          </p:nvSpPr>
          <p:spPr bwMode="auto">
            <a:xfrm>
              <a:off x="951" y="981"/>
              <a:ext cx="26" cy="29"/>
            </a:xfrm>
            <a:custGeom>
              <a:avLst/>
              <a:gdLst>
                <a:gd name="T0" fmla="*/ 1 w 52"/>
                <a:gd name="T1" fmla="*/ 1 h 58"/>
                <a:gd name="T2" fmla="*/ 1 w 52"/>
                <a:gd name="T3" fmla="*/ 0 h 58"/>
                <a:gd name="T4" fmla="*/ 0 w 52"/>
                <a:gd name="T5" fmla="*/ 1 h 58"/>
                <a:gd name="T6" fmla="*/ 1 w 52"/>
                <a:gd name="T7" fmla="*/ 1 h 5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2"/>
                <a:gd name="T13" fmla="*/ 0 h 58"/>
                <a:gd name="T14" fmla="*/ 52 w 52"/>
                <a:gd name="T15" fmla="*/ 58 h 5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2" h="58">
                  <a:moveTo>
                    <a:pt x="52" y="58"/>
                  </a:moveTo>
                  <a:lnTo>
                    <a:pt x="25" y="0"/>
                  </a:lnTo>
                  <a:lnTo>
                    <a:pt x="0" y="58"/>
                  </a:lnTo>
                  <a:lnTo>
                    <a:pt x="52" y="58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0" name="Freeform 121"/>
            <p:cNvSpPr>
              <a:spLocks/>
            </p:cNvSpPr>
            <p:nvPr/>
          </p:nvSpPr>
          <p:spPr bwMode="auto">
            <a:xfrm>
              <a:off x="1150" y="299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3"/>
                  </a:lnTo>
                  <a:lnTo>
                    <a:pt x="14" y="4"/>
                  </a:lnTo>
                  <a:lnTo>
                    <a:pt x="27" y="0"/>
                  </a:lnTo>
                  <a:lnTo>
                    <a:pt x="41" y="4"/>
                  </a:lnTo>
                  <a:lnTo>
                    <a:pt x="50" y="13"/>
                  </a:lnTo>
                  <a:lnTo>
                    <a:pt x="54" y="27"/>
                  </a:lnTo>
                  <a:lnTo>
                    <a:pt x="50" y="40"/>
                  </a:lnTo>
                  <a:lnTo>
                    <a:pt x="41" y="50"/>
                  </a:lnTo>
                  <a:lnTo>
                    <a:pt x="27" y="54"/>
                  </a:lnTo>
                  <a:lnTo>
                    <a:pt x="14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1" name="Freeform 122"/>
            <p:cNvSpPr>
              <a:spLocks/>
            </p:cNvSpPr>
            <p:nvPr/>
          </p:nvSpPr>
          <p:spPr bwMode="auto">
            <a:xfrm>
              <a:off x="1017" y="299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3"/>
                  </a:lnTo>
                  <a:lnTo>
                    <a:pt x="14" y="4"/>
                  </a:lnTo>
                  <a:lnTo>
                    <a:pt x="27" y="0"/>
                  </a:lnTo>
                  <a:lnTo>
                    <a:pt x="40" y="4"/>
                  </a:lnTo>
                  <a:lnTo>
                    <a:pt x="50" y="13"/>
                  </a:lnTo>
                  <a:lnTo>
                    <a:pt x="54" y="27"/>
                  </a:lnTo>
                  <a:lnTo>
                    <a:pt x="50" y="40"/>
                  </a:lnTo>
                  <a:lnTo>
                    <a:pt x="40" y="50"/>
                  </a:lnTo>
                  <a:lnTo>
                    <a:pt x="27" y="54"/>
                  </a:lnTo>
                  <a:lnTo>
                    <a:pt x="14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2" name="Freeform 123"/>
            <p:cNvSpPr>
              <a:spLocks/>
            </p:cNvSpPr>
            <p:nvPr/>
          </p:nvSpPr>
          <p:spPr bwMode="auto">
            <a:xfrm>
              <a:off x="1017" y="235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4"/>
                  </a:lnTo>
                  <a:lnTo>
                    <a:pt x="14" y="4"/>
                  </a:lnTo>
                  <a:lnTo>
                    <a:pt x="27" y="0"/>
                  </a:lnTo>
                  <a:lnTo>
                    <a:pt x="40" y="4"/>
                  </a:lnTo>
                  <a:lnTo>
                    <a:pt x="50" y="14"/>
                  </a:lnTo>
                  <a:lnTo>
                    <a:pt x="54" y="27"/>
                  </a:lnTo>
                  <a:lnTo>
                    <a:pt x="50" y="40"/>
                  </a:lnTo>
                  <a:lnTo>
                    <a:pt x="40" y="50"/>
                  </a:lnTo>
                  <a:lnTo>
                    <a:pt x="27" y="54"/>
                  </a:lnTo>
                  <a:lnTo>
                    <a:pt x="14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3" name="Freeform 124"/>
            <p:cNvSpPr>
              <a:spLocks/>
            </p:cNvSpPr>
            <p:nvPr/>
          </p:nvSpPr>
          <p:spPr bwMode="auto">
            <a:xfrm>
              <a:off x="884" y="235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7" y="0"/>
                  </a:lnTo>
                  <a:lnTo>
                    <a:pt x="40" y="4"/>
                  </a:lnTo>
                  <a:lnTo>
                    <a:pt x="50" y="14"/>
                  </a:lnTo>
                  <a:lnTo>
                    <a:pt x="54" y="27"/>
                  </a:lnTo>
                  <a:lnTo>
                    <a:pt x="50" y="40"/>
                  </a:lnTo>
                  <a:lnTo>
                    <a:pt x="40" y="50"/>
                  </a:lnTo>
                  <a:lnTo>
                    <a:pt x="27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4" name="Freeform 125"/>
            <p:cNvSpPr>
              <a:spLocks/>
            </p:cNvSpPr>
            <p:nvPr/>
          </p:nvSpPr>
          <p:spPr bwMode="auto">
            <a:xfrm>
              <a:off x="1150" y="171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4"/>
                  </a:lnTo>
                  <a:lnTo>
                    <a:pt x="14" y="4"/>
                  </a:lnTo>
                  <a:lnTo>
                    <a:pt x="27" y="0"/>
                  </a:lnTo>
                  <a:lnTo>
                    <a:pt x="41" y="4"/>
                  </a:lnTo>
                  <a:lnTo>
                    <a:pt x="50" y="14"/>
                  </a:lnTo>
                  <a:lnTo>
                    <a:pt x="54" y="27"/>
                  </a:lnTo>
                  <a:lnTo>
                    <a:pt x="50" y="41"/>
                  </a:lnTo>
                  <a:lnTo>
                    <a:pt x="41" y="50"/>
                  </a:lnTo>
                  <a:lnTo>
                    <a:pt x="27" y="54"/>
                  </a:lnTo>
                  <a:lnTo>
                    <a:pt x="14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5" name="Freeform 126"/>
            <p:cNvSpPr>
              <a:spLocks/>
            </p:cNvSpPr>
            <p:nvPr/>
          </p:nvSpPr>
          <p:spPr bwMode="auto">
            <a:xfrm>
              <a:off x="1017" y="1712"/>
              <a:ext cx="27" cy="27"/>
            </a:xfrm>
            <a:custGeom>
              <a:avLst/>
              <a:gdLst>
                <a:gd name="T0" fmla="*/ 0 w 54"/>
                <a:gd name="T1" fmla="*/ 1 h 54"/>
                <a:gd name="T2" fmla="*/ 1 w 54"/>
                <a:gd name="T3" fmla="*/ 1 h 54"/>
                <a:gd name="T4" fmla="*/ 1 w 54"/>
                <a:gd name="T5" fmla="*/ 1 h 54"/>
                <a:gd name="T6" fmla="*/ 1 w 54"/>
                <a:gd name="T7" fmla="*/ 0 h 54"/>
                <a:gd name="T8" fmla="*/ 1 w 54"/>
                <a:gd name="T9" fmla="*/ 1 h 54"/>
                <a:gd name="T10" fmla="*/ 1 w 54"/>
                <a:gd name="T11" fmla="*/ 1 h 54"/>
                <a:gd name="T12" fmla="*/ 1 w 54"/>
                <a:gd name="T13" fmla="*/ 1 h 54"/>
                <a:gd name="T14" fmla="*/ 1 w 54"/>
                <a:gd name="T15" fmla="*/ 1 h 54"/>
                <a:gd name="T16" fmla="*/ 1 w 54"/>
                <a:gd name="T17" fmla="*/ 1 h 54"/>
                <a:gd name="T18" fmla="*/ 1 w 54"/>
                <a:gd name="T19" fmla="*/ 1 h 54"/>
                <a:gd name="T20" fmla="*/ 1 w 54"/>
                <a:gd name="T21" fmla="*/ 1 h 54"/>
                <a:gd name="T22" fmla="*/ 1 w 54"/>
                <a:gd name="T23" fmla="*/ 1 h 54"/>
                <a:gd name="T24" fmla="*/ 0 w 54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4"/>
                <a:gd name="T41" fmla="*/ 54 w 54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4">
                  <a:moveTo>
                    <a:pt x="0" y="27"/>
                  </a:moveTo>
                  <a:lnTo>
                    <a:pt x="4" y="14"/>
                  </a:lnTo>
                  <a:lnTo>
                    <a:pt x="14" y="4"/>
                  </a:lnTo>
                  <a:lnTo>
                    <a:pt x="27" y="0"/>
                  </a:lnTo>
                  <a:lnTo>
                    <a:pt x="40" y="4"/>
                  </a:lnTo>
                  <a:lnTo>
                    <a:pt x="50" y="14"/>
                  </a:lnTo>
                  <a:lnTo>
                    <a:pt x="54" y="27"/>
                  </a:lnTo>
                  <a:lnTo>
                    <a:pt x="50" y="41"/>
                  </a:lnTo>
                  <a:lnTo>
                    <a:pt x="40" y="50"/>
                  </a:lnTo>
                  <a:lnTo>
                    <a:pt x="27" y="54"/>
                  </a:lnTo>
                  <a:lnTo>
                    <a:pt x="14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6" name="Freeform 127"/>
            <p:cNvSpPr>
              <a:spLocks/>
            </p:cNvSpPr>
            <p:nvPr/>
          </p:nvSpPr>
          <p:spPr bwMode="auto">
            <a:xfrm>
              <a:off x="1017" y="1072"/>
              <a:ext cx="27" cy="26"/>
            </a:xfrm>
            <a:custGeom>
              <a:avLst/>
              <a:gdLst>
                <a:gd name="T0" fmla="*/ 0 w 54"/>
                <a:gd name="T1" fmla="*/ 1 h 52"/>
                <a:gd name="T2" fmla="*/ 1 w 54"/>
                <a:gd name="T3" fmla="*/ 1 h 52"/>
                <a:gd name="T4" fmla="*/ 1 w 54"/>
                <a:gd name="T5" fmla="*/ 1 h 52"/>
                <a:gd name="T6" fmla="*/ 1 w 54"/>
                <a:gd name="T7" fmla="*/ 0 h 52"/>
                <a:gd name="T8" fmla="*/ 1 w 54"/>
                <a:gd name="T9" fmla="*/ 1 h 52"/>
                <a:gd name="T10" fmla="*/ 1 w 54"/>
                <a:gd name="T11" fmla="*/ 1 h 52"/>
                <a:gd name="T12" fmla="*/ 1 w 54"/>
                <a:gd name="T13" fmla="*/ 1 h 52"/>
                <a:gd name="T14" fmla="*/ 1 w 54"/>
                <a:gd name="T15" fmla="*/ 1 h 52"/>
                <a:gd name="T16" fmla="*/ 1 w 54"/>
                <a:gd name="T17" fmla="*/ 1 h 52"/>
                <a:gd name="T18" fmla="*/ 1 w 54"/>
                <a:gd name="T19" fmla="*/ 1 h 52"/>
                <a:gd name="T20" fmla="*/ 1 w 54"/>
                <a:gd name="T21" fmla="*/ 1 h 52"/>
                <a:gd name="T22" fmla="*/ 1 w 54"/>
                <a:gd name="T23" fmla="*/ 1 h 52"/>
                <a:gd name="T24" fmla="*/ 0 w 54"/>
                <a:gd name="T25" fmla="*/ 1 h 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2"/>
                <a:gd name="T41" fmla="*/ 54 w 54"/>
                <a:gd name="T42" fmla="*/ 52 h 5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2">
                  <a:moveTo>
                    <a:pt x="0" y="25"/>
                  </a:moveTo>
                  <a:lnTo>
                    <a:pt x="4" y="12"/>
                  </a:lnTo>
                  <a:lnTo>
                    <a:pt x="14" y="2"/>
                  </a:lnTo>
                  <a:lnTo>
                    <a:pt x="27" y="0"/>
                  </a:lnTo>
                  <a:lnTo>
                    <a:pt x="40" y="2"/>
                  </a:lnTo>
                  <a:lnTo>
                    <a:pt x="50" y="12"/>
                  </a:lnTo>
                  <a:lnTo>
                    <a:pt x="54" y="25"/>
                  </a:lnTo>
                  <a:lnTo>
                    <a:pt x="50" y="39"/>
                  </a:lnTo>
                  <a:lnTo>
                    <a:pt x="40" y="48"/>
                  </a:lnTo>
                  <a:lnTo>
                    <a:pt x="27" y="52"/>
                  </a:lnTo>
                  <a:lnTo>
                    <a:pt x="14" y="48"/>
                  </a:lnTo>
                  <a:lnTo>
                    <a:pt x="4" y="39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7" name="Freeform 128"/>
            <p:cNvSpPr>
              <a:spLocks/>
            </p:cNvSpPr>
            <p:nvPr/>
          </p:nvSpPr>
          <p:spPr bwMode="auto">
            <a:xfrm>
              <a:off x="884" y="1072"/>
              <a:ext cx="27" cy="26"/>
            </a:xfrm>
            <a:custGeom>
              <a:avLst/>
              <a:gdLst>
                <a:gd name="T0" fmla="*/ 0 w 54"/>
                <a:gd name="T1" fmla="*/ 1 h 52"/>
                <a:gd name="T2" fmla="*/ 1 w 54"/>
                <a:gd name="T3" fmla="*/ 1 h 52"/>
                <a:gd name="T4" fmla="*/ 1 w 54"/>
                <a:gd name="T5" fmla="*/ 1 h 52"/>
                <a:gd name="T6" fmla="*/ 1 w 54"/>
                <a:gd name="T7" fmla="*/ 0 h 52"/>
                <a:gd name="T8" fmla="*/ 1 w 54"/>
                <a:gd name="T9" fmla="*/ 1 h 52"/>
                <a:gd name="T10" fmla="*/ 1 w 54"/>
                <a:gd name="T11" fmla="*/ 1 h 52"/>
                <a:gd name="T12" fmla="*/ 1 w 54"/>
                <a:gd name="T13" fmla="*/ 1 h 52"/>
                <a:gd name="T14" fmla="*/ 1 w 54"/>
                <a:gd name="T15" fmla="*/ 1 h 52"/>
                <a:gd name="T16" fmla="*/ 1 w 54"/>
                <a:gd name="T17" fmla="*/ 1 h 52"/>
                <a:gd name="T18" fmla="*/ 1 w 54"/>
                <a:gd name="T19" fmla="*/ 1 h 52"/>
                <a:gd name="T20" fmla="*/ 1 w 54"/>
                <a:gd name="T21" fmla="*/ 1 h 52"/>
                <a:gd name="T22" fmla="*/ 1 w 54"/>
                <a:gd name="T23" fmla="*/ 1 h 52"/>
                <a:gd name="T24" fmla="*/ 0 w 54"/>
                <a:gd name="T25" fmla="*/ 1 h 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52"/>
                <a:gd name="T41" fmla="*/ 54 w 54"/>
                <a:gd name="T42" fmla="*/ 52 h 5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52">
                  <a:moveTo>
                    <a:pt x="0" y="25"/>
                  </a:moveTo>
                  <a:lnTo>
                    <a:pt x="4" y="12"/>
                  </a:lnTo>
                  <a:lnTo>
                    <a:pt x="13" y="2"/>
                  </a:lnTo>
                  <a:lnTo>
                    <a:pt x="27" y="0"/>
                  </a:lnTo>
                  <a:lnTo>
                    <a:pt x="40" y="2"/>
                  </a:lnTo>
                  <a:lnTo>
                    <a:pt x="50" y="12"/>
                  </a:lnTo>
                  <a:lnTo>
                    <a:pt x="54" y="25"/>
                  </a:lnTo>
                  <a:lnTo>
                    <a:pt x="50" y="39"/>
                  </a:lnTo>
                  <a:lnTo>
                    <a:pt x="40" y="48"/>
                  </a:lnTo>
                  <a:lnTo>
                    <a:pt x="27" y="52"/>
                  </a:lnTo>
                  <a:lnTo>
                    <a:pt x="13" y="48"/>
                  </a:lnTo>
                  <a:lnTo>
                    <a:pt x="4" y="39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8" name="Line 129"/>
            <p:cNvSpPr>
              <a:spLocks noChangeShapeType="1"/>
            </p:cNvSpPr>
            <p:nvPr/>
          </p:nvSpPr>
          <p:spPr bwMode="auto">
            <a:xfrm>
              <a:off x="963" y="2365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9" name="Line 130"/>
            <p:cNvSpPr>
              <a:spLocks noChangeShapeType="1"/>
            </p:cNvSpPr>
            <p:nvPr/>
          </p:nvSpPr>
          <p:spPr bwMode="auto">
            <a:xfrm>
              <a:off x="964" y="2389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0" name="Line 131"/>
            <p:cNvSpPr>
              <a:spLocks noChangeShapeType="1"/>
            </p:cNvSpPr>
            <p:nvPr/>
          </p:nvSpPr>
          <p:spPr bwMode="auto">
            <a:xfrm>
              <a:off x="964" y="2412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1" name="Freeform 132"/>
            <p:cNvSpPr>
              <a:spLocks/>
            </p:cNvSpPr>
            <p:nvPr/>
          </p:nvSpPr>
          <p:spPr bwMode="auto">
            <a:xfrm>
              <a:off x="965" y="2435"/>
              <a:ext cx="1" cy="11"/>
            </a:xfrm>
            <a:custGeom>
              <a:avLst/>
              <a:gdLst>
                <a:gd name="T0" fmla="*/ 0 w 1"/>
                <a:gd name="T1" fmla="*/ 0 h 12"/>
                <a:gd name="T2" fmla="*/ 1 w 1"/>
                <a:gd name="T3" fmla="*/ 6 h 12"/>
                <a:gd name="T4" fmla="*/ 1 w 1"/>
                <a:gd name="T5" fmla="*/ 6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0" y="0"/>
                  </a:moveTo>
                  <a:lnTo>
                    <a:pt x="1" y="11"/>
                  </a:lnTo>
                  <a:lnTo>
                    <a:pt x="1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2" name="Line 133"/>
            <p:cNvSpPr>
              <a:spLocks noChangeShapeType="1"/>
            </p:cNvSpPr>
            <p:nvPr/>
          </p:nvSpPr>
          <p:spPr bwMode="auto">
            <a:xfrm>
              <a:off x="967" y="2458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3" name="Line 134"/>
            <p:cNvSpPr>
              <a:spLocks noChangeShapeType="1"/>
            </p:cNvSpPr>
            <p:nvPr/>
          </p:nvSpPr>
          <p:spPr bwMode="auto">
            <a:xfrm>
              <a:off x="970" y="2481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4" name="Freeform 135"/>
            <p:cNvSpPr>
              <a:spLocks/>
            </p:cNvSpPr>
            <p:nvPr/>
          </p:nvSpPr>
          <p:spPr bwMode="auto">
            <a:xfrm>
              <a:off x="974" y="2504"/>
              <a:ext cx="2" cy="11"/>
            </a:xfrm>
            <a:custGeom>
              <a:avLst/>
              <a:gdLst>
                <a:gd name="T0" fmla="*/ 0 w 2"/>
                <a:gd name="T1" fmla="*/ 0 h 12"/>
                <a:gd name="T2" fmla="*/ 1 w 2"/>
                <a:gd name="T3" fmla="*/ 6 h 12"/>
                <a:gd name="T4" fmla="*/ 2 w 2"/>
                <a:gd name="T5" fmla="*/ 6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0" y="0"/>
                  </a:moveTo>
                  <a:lnTo>
                    <a:pt x="1" y="8"/>
                  </a:lnTo>
                  <a:lnTo>
                    <a:pt x="2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5" name="Line 136"/>
            <p:cNvSpPr>
              <a:spLocks noChangeShapeType="1"/>
            </p:cNvSpPr>
            <p:nvPr/>
          </p:nvSpPr>
          <p:spPr bwMode="auto">
            <a:xfrm>
              <a:off x="978" y="2527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6" name="Line 137"/>
            <p:cNvSpPr>
              <a:spLocks noChangeShapeType="1"/>
            </p:cNvSpPr>
            <p:nvPr/>
          </p:nvSpPr>
          <p:spPr bwMode="auto">
            <a:xfrm>
              <a:off x="983" y="2550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7" name="Line 138"/>
            <p:cNvSpPr>
              <a:spLocks noChangeShapeType="1"/>
            </p:cNvSpPr>
            <p:nvPr/>
          </p:nvSpPr>
          <p:spPr bwMode="auto">
            <a:xfrm>
              <a:off x="988" y="2573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8" name="Line 139"/>
            <p:cNvSpPr>
              <a:spLocks noChangeShapeType="1"/>
            </p:cNvSpPr>
            <p:nvPr/>
          </p:nvSpPr>
          <p:spPr bwMode="auto">
            <a:xfrm>
              <a:off x="995" y="2595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9" name="Line 140"/>
            <p:cNvSpPr>
              <a:spLocks noChangeShapeType="1"/>
            </p:cNvSpPr>
            <p:nvPr/>
          </p:nvSpPr>
          <p:spPr bwMode="auto">
            <a:xfrm>
              <a:off x="1003" y="2617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0" name="Line 141"/>
            <p:cNvSpPr>
              <a:spLocks noChangeShapeType="1"/>
            </p:cNvSpPr>
            <p:nvPr/>
          </p:nvSpPr>
          <p:spPr bwMode="auto">
            <a:xfrm>
              <a:off x="1010" y="2638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1" name="Line 142"/>
            <p:cNvSpPr>
              <a:spLocks noChangeShapeType="1"/>
            </p:cNvSpPr>
            <p:nvPr/>
          </p:nvSpPr>
          <p:spPr bwMode="auto">
            <a:xfrm>
              <a:off x="1018" y="2659"/>
              <a:ext cx="5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2" name="Line 143"/>
            <p:cNvSpPr>
              <a:spLocks noChangeShapeType="1"/>
            </p:cNvSpPr>
            <p:nvPr/>
          </p:nvSpPr>
          <p:spPr bwMode="auto">
            <a:xfrm>
              <a:off x="1028" y="2680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3" name="Line 144"/>
            <p:cNvSpPr>
              <a:spLocks noChangeShapeType="1"/>
            </p:cNvSpPr>
            <p:nvPr/>
          </p:nvSpPr>
          <p:spPr bwMode="auto">
            <a:xfrm>
              <a:off x="1036" y="2702"/>
              <a:ext cx="5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4" name="Line 145"/>
            <p:cNvSpPr>
              <a:spLocks noChangeShapeType="1"/>
            </p:cNvSpPr>
            <p:nvPr/>
          </p:nvSpPr>
          <p:spPr bwMode="auto">
            <a:xfrm>
              <a:off x="1046" y="2723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5" name="Line 146"/>
            <p:cNvSpPr>
              <a:spLocks noChangeShapeType="1"/>
            </p:cNvSpPr>
            <p:nvPr/>
          </p:nvSpPr>
          <p:spPr bwMode="auto">
            <a:xfrm>
              <a:off x="1054" y="2744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6" name="Line 147"/>
            <p:cNvSpPr>
              <a:spLocks noChangeShapeType="1"/>
            </p:cNvSpPr>
            <p:nvPr/>
          </p:nvSpPr>
          <p:spPr bwMode="auto">
            <a:xfrm>
              <a:off x="1062" y="2765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7" name="Line 148"/>
            <p:cNvSpPr>
              <a:spLocks noChangeShapeType="1"/>
            </p:cNvSpPr>
            <p:nvPr/>
          </p:nvSpPr>
          <p:spPr bwMode="auto">
            <a:xfrm>
              <a:off x="1069" y="2787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8" name="Line 149"/>
            <p:cNvSpPr>
              <a:spLocks noChangeShapeType="1"/>
            </p:cNvSpPr>
            <p:nvPr/>
          </p:nvSpPr>
          <p:spPr bwMode="auto">
            <a:xfrm>
              <a:off x="1075" y="2809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9" name="Freeform 150"/>
            <p:cNvSpPr>
              <a:spLocks/>
            </p:cNvSpPr>
            <p:nvPr/>
          </p:nvSpPr>
          <p:spPr bwMode="auto">
            <a:xfrm>
              <a:off x="1080" y="2832"/>
              <a:ext cx="3" cy="12"/>
            </a:xfrm>
            <a:custGeom>
              <a:avLst/>
              <a:gdLst>
                <a:gd name="T0" fmla="*/ 0 w 3"/>
                <a:gd name="T1" fmla="*/ 0 h 12"/>
                <a:gd name="T2" fmla="*/ 1 w 3"/>
                <a:gd name="T3" fmla="*/ 2 h 12"/>
                <a:gd name="T4" fmla="*/ 3 w 3"/>
                <a:gd name="T5" fmla="*/ 12 h 12"/>
                <a:gd name="T6" fmla="*/ 0 60000 65536"/>
                <a:gd name="T7" fmla="*/ 0 60000 65536"/>
                <a:gd name="T8" fmla="*/ 0 60000 65536"/>
                <a:gd name="T9" fmla="*/ 0 w 3"/>
                <a:gd name="T10" fmla="*/ 0 h 12"/>
                <a:gd name="T11" fmla="*/ 3 w 3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2">
                  <a:moveTo>
                    <a:pt x="0" y="0"/>
                  </a:moveTo>
                  <a:lnTo>
                    <a:pt x="1" y="2"/>
                  </a:lnTo>
                  <a:lnTo>
                    <a:pt x="3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0" name="Freeform 151"/>
            <p:cNvSpPr>
              <a:spLocks/>
            </p:cNvSpPr>
            <p:nvPr/>
          </p:nvSpPr>
          <p:spPr bwMode="auto">
            <a:xfrm>
              <a:off x="1085" y="2855"/>
              <a:ext cx="2" cy="12"/>
            </a:xfrm>
            <a:custGeom>
              <a:avLst/>
              <a:gdLst>
                <a:gd name="T0" fmla="*/ 0 w 2"/>
                <a:gd name="T1" fmla="*/ 0 h 12"/>
                <a:gd name="T2" fmla="*/ 1 w 2"/>
                <a:gd name="T3" fmla="*/ 8 h 12"/>
                <a:gd name="T4" fmla="*/ 2 w 2"/>
                <a:gd name="T5" fmla="*/ 12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0" y="0"/>
                  </a:moveTo>
                  <a:lnTo>
                    <a:pt x="1" y="8"/>
                  </a:lnTo>
                  <a:lnTo>
                    <a:pt x="2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1" name="Line 152"/>
            <p:cNvSpPr>
              <a:spLocks noChangeShapeType="1"/>
            </p:cNvSpPr>
            <p:nvPr/>
          </p:nvSpPr>
          <p:spPr bwMode="auto">
            <a:xfrm>
              <a:off x="1088" y="2878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2" name="Line 153"/>
            <p:cNvSpPr>
              <a:spLocks noChangeShapeType="1"/>
            </p:cNvSpPr>
            <p:nvPr/>
          </p:nvSpPr>
          <p:spPr bwMode="auto">
            <a:xfrm>
              <a:off x="1092" y="2901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3" name="Freeform 154"/>
            <p:cNvSpPr>
              <a:spLocks/>
            </p:cNvSpPr>
            <p:nvPr/>
          </p:nvSpPr>
          <p:spPr bwMode="auto">
            <a:xfrm>
              <a:off x="1094" y="2924"/>
              <a:ext cx="1" cy="12"/>
            </a:xfrm>
            <a:custGeom>
              <a:avLst/>
              <a:gdLst>
                <a:gd name="T0" fmla="*/ 0 w 1"/>
                <a:gd name="T1" fmla="*/ 0 h 12"/>
                <a:gd name="T2" fmla="*/ 0 w 1"/>
                <a:gd name="T3" fmla="*/ 5 h 12"/>
                <a:gd name="T4" fmla="*/ 1 w 1"/>
                <a:gd name="T5" fmla="*/ 12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0" y="0"/>
                  </a:moveTo>
                  <a:lnTo>
                    <a:pt x="0" y="5"/>
                  </a:lnTo>
                  <a:lnTo>
                    <a:pt x="1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4" name="Line 155"/>
            <p:cNvSpPr>
              <a:spLocks noChangeShapeType="1"/>
            </p:cNvSpPr>
            <p:nvPr/>
          </p:nvSpPr>
          <p:spPr bwMode="auto">
            <a:xfrm>
              <a:off x="1095" y="2947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5" name="Line 156"/>
            <p:cNvSpPr>
              <a:spLocks noChangeShapeType="1"/>
            </p:cNvSpPr>
            <p:nvPr/>
          </p:nvSpPr>
          <p:spPr bwMode="auto">
            <a:xfrm>
              <a:off x="1097" y="2970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" name="Line 157"/>
            <p:cNvSpPr>
              <a:spLocks noChangeShapeType="1"/>
            </p:cNvSpPr>
            <p:nvPr/>
          </p:nvSpPr>
          <p:spPr bwMode="auto">
            <a:xfrm>
              <a:off x="1097" y="2993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7" name="Line 158"/>
            <p:cNvSpPr>
              <a:spLocks noChangeShapeType="1"/>
            </p:cNvSpPr>
            <p:nvPr/>
          </p:nvSpPr>
          <p:spPr bwMode="auto">
            <a:xfrm>
              <a:off x="1097" y="1725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8" name="Line 159"/>
            <p:cNvSpPr>
              <a:spLocks noChangeShapeType="1"/>
            </p:cNvSpPr>
            <p:nvPr/>
          </p:nvSpPr>
          <p:spPr bwMode="auto">
            <a:xfrm>
              <a:off x="1097" y="1748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9" name="Line 160"/>
            <p:cNvSpPr>
              <a:spLocks noChangeShapeType="1"/>
            </p:cNvSpPr>
            <p:nvPr/>
          </p:nvSpPr>
          <p:spPr bwMode="auto">
            <a:xfrm flipH="1">
              <a:off x="1096" y="1771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0" name="Freeform 161"/>
            <p:cNvSpPr>
              <a:spLocks/>
            </p:cNvSpPr>
            <p:nvPr/>
          </p:nvSpPr>
          <p:spPr bwMode="auto">
            <a:xfrm>
              <a:off x="1094" y="1794"/>
              <a:ext cx="1" cy="12"/>
            </a:xfrm>
            <a:custGeom>
              <a:avLst/>
              <a:gdLst>
                <a:gd name="T0" fmla="*/ 1 w 1"/>
                <a:gd name="T1" fmla="*/ 0 h 12"/>
                <a:gd name="T2" fmla="*/ 0 w 1"/>
                <a:gd name="T3" fmla="*/ 11 h 12"/>
                <a:gd name="T4" fmla="*/ 0 w 1"/>
                <a:gd name="T5" fmla="*/ 12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1" y="0"/>
                  </a:moveTo>
                  <a:lnTo>
                    <a:pt x="0" y="11"/>
                  </a:lnTo>
                  <a:lnTo>
                    <a:pt x="0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1" name="Line 162"/>
            <p:cNvSpPr>
              <a:spLocks noChangeShapeType="1"/>
            </p:cNvSpPr>
            <p:nvPr/>
          </p:nvSpPr>
          <p:spPr bwMode="auto">
            <a:xfrm flipH="1">
              <a:off x="1092" y="1817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2" name="Line 163"/>
            <p:cNvSpPr>
              <a:spLocks noChangeShapeType="1"/>
            </p:cNvSpPr>
            <p:nvPr/>
          </p:nvSpPr>
          <p:spPr bwMode="auto">
            <a:xfrm flipH="1">
              <a:off x="1089" y="1840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3" name="Freeform 164"/>
            <p:cNvSpPr>
              <a:spLocks/>
            </p:cNvSpPr>
            <p:nvPr/>
          </p:nvSpPr>
          <p:spPr bwMode="auto">
            <a:xfrm>
              <a:off x="1085" y="1863"/>
              <a:ext cx="2" cy="12"/>
            </a:xfrm>
            <a:custGeom>
              <a:avLst/>
              <a:gdLst>
                <a:gd name="T0" fmla="*/ 2 w 2"/>
                <a:gd name="T1" fmla="*/ 0 h 12"/>
                <a:gd name="T2" fmla="*/ 1 w 2"/>
                <a:gd name="T3" fmla="*/ 8 h 12"/>
                <a:gd name="T4" fmla="*/ 0 w 2"/>
                <a:gd name="T5" fmla="*/ 12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2" y="0"/>
                  </a:moveTo>
                  <a:lnTo>
                    <a:pt x="1" y="8"/>
                  </a:lnTo>
                  <a:lnTo>
                    <a:pt x="0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4" name="Line 165"/>
            <p:cNvSpPr>
              <a:spLocks noChangeShapeType="1"/>
            </p:cNvSpPr>
            <p:nvPr/>
          </p:nvSpPr>
          <p:spPr bwMode="auto">
            <a:xfrm flipH="1">
              <a:off x="1081" y="1886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5" name="Line 166"/>
            <p:cNvSpPr>
              <a:spLocks noChangeShapeType="1"/>
            </p:cNvSpPr>
            <p:nvPr/>
          </p:nvSpPr>
          <p:spPr bwMode="auto">
            <a:xfrm flipH="1">
              <a:off x="1076" y="1909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6" name="Line 167"/>
            <p:cNvSpPr>
              <a:spLocks noChangeShapeType="1"/>
            </p:cNvSpPr>
            <p:nvPr/>
          </p:nvSpPr>
          <p:spPr bwMode="auto">
            <a:xfrm flipH="1">
              <a:off x="1070" y="1932"/>
              <a:ext cx="3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7" name="Line 168"/>
            <p:cNvSpPr>
              <a:spLocks noChangeShapeType="1"/>
            </p:cNvSpPr>
            <p:nvPr/>
          </p:nvSpPr>
          <p:spPr bwMode="auto">
            <a:xfrm flipH="1">
              <a:off x="1063" y="1955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8" name="Line 169"/>
            <p:cNvSpPr>
              <a:spLocks noChangeShapeType="1"/>
            </p:cNvSpPr>
            <p:nvPr/>
          </p:nvSpPr>
          <p:spPr bwMode="auto">
            <a:xfrm flipH="1">
              <a:off x="1054" y="1977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9" name="Line 170"/>
            <p:cNvSpPr>
              <a:spLocks noChangeShapeType="1"/>
            </p:cNvSpPr>
            <p:nvPr/>
          </p:nvSpPr>
          <p:spPr bwMode="auto">
            <a:xfrm flipH="1">
              <a:off x="1046" y="1998"/>
              <a:ext cx="5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0" name="Line 171"/>
            <p:cNvSpPr>
              <a:spLocks noChangeShapeType="1"/>
            </p:cNvSpPr>
            <p:nvPr/>
          </p:nvSpPr>
          <p:spPr bwMode="auto">
            <a:xfrm flipH="1">
              <a:off x="1037" y="2019"/>
              <a:ext cx="5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1" name="Line 172"/>
            <p:cNvSpPr>
              <a:spLocks noChangeShapeType="1"/>
            </p:cNvSpPr>
            <p:nvPr/>
          </p:nvSpPr>
          <p:spPr bwMode="auto">
            <a:xfrm flipH="1">
              <a:off x="1029" y="2040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2" name="Line 173"/>
            <p:cNvSpPr>
              <a:spLocks noChangeShapeType="1"/>
            </p:cNvSpPr>
            <p:nvPr/>
          </p:nvSpPr>
          <p:spPr bwMode="auto">
            <a:xfrm flipH="1">
              <a:off x="1019" y="2061"/>
              <a:ext cx="5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3" name="Line 174"/>
            <p:cNvSpPr>
              <a:spLocks noChangeShapeType="1"/>
            </p:cNvSpPr>
            <p:nvPr/>
          </p:nvSpPr>
          <p:spPr bwMode="auto">
            <a:xfrm flipH="1">
              <a:off x="1011" y="2082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4" name="Line 175"/>
            <p:cNvSpPr>
              <a:spLocks noChangeShapeType="1"/>
            </p:cNvSpPr>
            <p:nvPr/>
          </p:nvSpPr>
          <p:spPr bwMode="auto">
            <a:xfrm flipH="1">
              <a:off x="1003" y="2103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5" name="Line 176"/>
            <p:cNvSpPr>
              <a:spLocks noChangeShapeType="1"/>
            </p:cNvSpPr>
            <p:nvPr/>
          </p:nvSpPr>
          <p:spPr bwMode="auto">
            <a:xfrm flipH="1">
              <a:off x="995" y="2124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6" name="Line 177"/>
            <p:cNvSpPr>
              <a:spLocks noChangeShapeType="1"/>
            </p:cNvSpPr>
            <p:nvPr/>
          </p:nvSpPr>
          <p:spPr bwMode="auto">
            <a:xfrm flipH="1">
              <a:off x="989" y="2147"/>
              <a:ext cx="3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" name="Line 178"/>
            <p:cNvSpPr>
              <a:spLocks noChangeShapeType="1"/>
            </p:cNvSpPr>
            <p:nvPr/>
          </p:nvSpPr>
          <p:spPr bwMode="auto">
            <a:xfrm flipH="1">
              <a:off x="984" y="2169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" name="Freeform 179"/>
            <p:cNvSpPr>
              <a:spLocks/>
            </p:cNvSpPr>
            <p:nvPr/>
          </p:nvSpPr>
          <p:spPr bwMode="auto">
            <a:xfrm>
              <a:off x="978" y="2192"/>
              <a:ext cx="3" cy="11"/>
            </a:xfrm>
            <a:custGeom>
              <a:avLst/>
              <a:gdLst>
                <a:gd name="T0" fmla="*/ 3 w 3"/>
                <a:gd name="T1" fmla="*/ 0 h 12"/>
                <a:gd name="T2" fmla="*/ 2 w 3"/>
                <a:gd name="T3" fmla="*/ 2 h 12"/>
                <a:gd name="T4" fmla="*/ 0 w 3"/>
                <a:gd name="T5" fmla="*/ 6 h 12"/>
                <a:gd name="T6" fmla="*/ 0 60000 65536"/>
                <a:gd name="T7" fmla="*/ 0 60000 65536"/>
                <a:gd name="T8" fmla="*/ 0 60000 65536"/>
                <a:gd name="T9" fmla="*/ 0 w 3"/>
                <a:gd name="T10" fmla="*/ 0 h 12"/>
                <a:gd name="T11" fmla="*/ 3 w 3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2">
                  <a:moveTo>
                    <a:pt x="3" y="0"/>
                  </a:moveTo>
                  <a:lnTo>
                    <a:pt x="2" y="2"/>
                  </a:lnTo>
                  <a:lnTo>
                    <a:pt x="0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" name="Freeform 180"/>
            <p:cNvSpPr>
              <a:spLocks/>
            </p:cNvSpPr>
            <p:nvPr/>
          </p:nvSpPr>
          <p:spPr bwMode="auto">
            <a:xfrm>
              <a:off x="974" y="2215"/>
              <a:ext cx="2" cy="11"/>
            </a:xfrm>
            <a:custGeom>
              <a:avLst/>
              <a:gdLst>
                <a:gd name="T0" fmla="*/ 2 w 2"/>
                <a:gd name="T1" fmla="*/ 0 h 12"/>
                <a:gd name="T2" fmla="*/ 1 w 2"/>
                <a:gd name="T3" fmla="*/ 6 h 12"/>
                <a:gd name="T4" fmla="*/ 0 w 2"/>
                <a:gd name="T5" fmla="*/ 6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2" y="0"/>
                  </a:moveTo>
                  <a:lnTo>
                    <a:pt x="1" y="8"/>
                  </a:lnTo>
                  <a:lnTo>
                    <a:pt x="0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" name="Line 181"/>
            <p:cNvSpPr>
              <a:spLocks noChangeShapeType="1"/>
            </p:cNvSpPr>
            <p:nvPr/>
          </p:nvSpPr>
          <p:spPr bwMode="auto">
            <a:xfrm flipH="1">
              <a:off x="971" y="2238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" name="Line 182"/>
            <p:cNvSpPr>
              <a:spLocks noChangeShapeType="1"/>
            </p:cNvSpPr>
            <p:nvPr/>
          </p:nvSpPr>
          <p:spPr bwMode="auto">
            <a:xfrm flipH="1">
              <a:off x="968" y="2261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" name="Freeform 183"/>
            <p:cNvSpPr>
              <a:spLocks/>
            </p:cNvSpPr>
            <p:nvPr/>
          </p:nvSpPr>
          <p:spPr bwMode="auto">
            <a:xfrm>
              <a:off x="966" y="2284"/>
              <a:ext cx="1" cy="11"/>
            </a:xfrm>
            <a:custGeom>
              <a:avLst/>
              <a:gdLst>
                <a:gd name="T0" fmla="*/ 1 w 1"/>
                <a:gd name="T1" fmla="*/ 0 h 12"/>
                <a:gd name="T2" fmla="*/ 0 w 1"/>
                <a:gd name="T3" fmla="*/ 5 h 12"/>
                <a:gd name="T4" fmla="*/ 0 w 1"/>
                <a:gd name="T5" fmla="*/ 6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1" y="0"/>
                  </a:moveTo>
                  <a:lnTo>
                    <a:pt x="0" y="5"/>
                  </a:lnTo>
                  <a:lnTo>
                    <a:pt x="0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" name="Line 184"/>
            <p:cNvSpPr>
              <a:spLocks noChangeShapeType="1"/>
            </p:cNvSpPr>
            <p:nvPr/>
          </p:nvSpPr>
          <p:spPr bwMode="auto">
            <a:xfrm flipH="1">
              <a:off x="964" y="2307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" name="Line 185"/>
            <p:cNvSpPr>
              <a:spLocks noChangeShapeType="1"/>
            </p:cNvSpPr>
            <p:nvPr/>
          </p:nvSpPr>
          <p:spPr bwMode="auto">
            <a:xfrm>
              <a:off x="964" y="2330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" name="Line 186"/>
            <p:cNvSpPr>
              <a:spLocks noChangeShapeType="1"/>
            </p:cNvSpPr>
            <p:nvPr/>
          </p:nvSpPr>
          <p:spPr bwMode="auto">
            <a:xfrm>
              <a:off x="963" y="2353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" name="Line 187"/>
            <p:cNvSpPr>
              <a:spLocks noChangeShapeType="1"/>
            </p:cNvSpPr>
            <p:nvPr/>
          </p:nvSpPr>
          <p:spPr bwMode="auto">
            <a:xfrm>
              <a:off x="963" y="1088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" name="Line 188"/>
            <p:cNvSpPr>
              <a:spLocks noChangeShapeType="1"/>
            </p:cNvSpPr>
            <p:nvPr/>
          </p:nvSpPr>
          <p:spPr bwMode="auto">
            <a:xfrm>
              <a:off x="964" y="1111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" name="Line 189"/>
            <p:cNvSpPr>
              <a:spLocks noChangeShapeType="1"/>
            </p:cNvSpPr>
            <p:nvPr/>
          </p:nvSpPr>
          <p:spPr bwMode="auto">
            <a:xfrm>
              <a:off x="964" y="1134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" name="Freeform 190"/>
            <p:cNvSpPr>
              <a:spLocks/>
            </p:cNvSpPr>
            <p:nvPr/>
          </p:nvSpPr>
          <p:spPr bwMode="auto">
            <a:xfrm>
              <a:off x="965" y="1157"/>
              <a:ext cx="1" cy="11"/>
            </a:xfrm>
            <a:custGeom>
              <a:avLst/>
              <a:gdLst>
                <a:gd name="T0" fmla="*/ 0 w 1"/>
                <a:gd name="T1" fmla="*/ 0 h 12"/>
                <a:gd name="T2" fmla="*/ 1 w 1"/>
                <a:gd name="T3" fmla="*/ 6 h 12"/>
                <a:gd name="T4" fmla="*/ 1 w 1"/>
                <a:gd name="T5" fmla="*/ 6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0" y="0"/>
                  </a:moveTo>
                  <a:lnTo>
                    <a:pt x="1" y="11"/>
                  </a:lnTo>
                  <a:lnTo>
                    <a:pt x="1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" name="Line 191"/>
            <p:cNvSpPr>
              <a:spLocks noChangeShapeType="1"/>
            </p:cNvSpPr>
            <p:nvPr/>
          </p:nvSpPr>
          <p:spPr bwMode="auto">
            <a:xfrm>
              <a:off x="967" y="1180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" name="Line 192"/>
            <p:cNvSpPr>
              <a:spLocks noChangeShapeType="1"/>
            </p:cNvSpPr>
            <p:nvPr/>
          </p:nvSpPr>
          <p:spPr bwMode="auto">
            <a:xfrm>
              <a:off x="970" y="1203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2" name="Freeform 193"/>
            <p:cNvSpPr>
              <a:spLocks/>
            </p:cNvSpPr>
            <p:nvPr/>
          </p:nvSpPr>
          <p:spPr bwMode="auto">
            <a:xfrm>
              <a:off x="974" y="1226"/>
              <a:ext cx="2" cy="11"/>
            </a:xfrm>
            <a:custGeom>
              <a:avLst/>
              <a:gdLst>
                <a:gd name="T0" fmla="*/ 0 w 2"/>
                <a:gd name="T1" fmla="*/ 0 h 12"/>
                <a:gd name="T2" fmla="*/ 1 w 2"/>
                <a:gd name="T3" fmla="*/ 6 h 12"/>
                <a:gd name="T4" fmla="*/ 2 w 2"/>
                <a:gd name="T5" fmla="*/ 6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0" y="0"/>
                  </a:moveTo>
                  <a:lnTo>
                    <a:pt x="1" y="7"/>
                  </a:lnTo>
                  <a:lnTo>
                    <a:pt x="2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3" name="Line 194"/>
            <p:cNvSpPr>
              <a:spLocks noChangeShapeType="1"/>
            </p:cNvSpPr>
            <p:nvPr/>
          </p:nvSpPr>
          <p:spPr bwMode="auto">
            <a:xfrm>
              <a:off x="978" y="1249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4" name="Line 195"/>
            <p:cNvSpPr>
              <a:spLocks noChangeShapeType="1"/>
            </p:cNvSpPr>
            <p:nvPr/>
          </p:nvSpPr>
          <p:spPr bwMode="auto">
            <a:xfrm>
              <a:off x="983" y="1272"/>
              <a:ext cx="2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5" name="Line 196"/>
            <p:cNvSpPr>
              <a:spLocks noChangeShapeType="1"/>
            </p:cNvSpPr>
            <p:nvPr/>
          </p:nvSpPr>
          <p:spPr bwMode="auto">
            <a:xfrm>
              <a:off x="988" y="1295"/>
              <a:ext cx="3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6" name="Line 197"/>
            <p:cNvSpPr>
              <a:spLocks noChangeShapeType="1"/>
            </p:cNvSpPr>
            <p:nvPr/>
          </p:nvSpPr>
          <p:spPr bwMode="auto">
            <a:xfrm>
              <a:off x="995" y="1317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" name="Line 198"/>
            <p:cNvSpPr>
              <a:spLocks noChangeShapeType="1"/>
            </p:cNvSpPr>
            <p:nvPr/>
          </p:nvSpPr>
          <p:spPr bwMode="auto">
            <a:xfrm>
              <a:off x="1003" y="1338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8" name="Line 199"/>
            <p:cNvSpPr>
              <a:spLocks noChangeShapeType="1"/>
            </p:cNvSpPr>
            <p:nvPr/>
          </p:nvSpPr>
          <p:spPr bwMode="auto">
            <a:xfrm>
              <a:off x="1010" y="1359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9" name="Line 200"/>
            <p:cNvSpPr>
              <a:spLocks noChangeShapeType="1"/>
            </p:cNvSpPr>
            <p:nvPr/>
          </p:nvSpPr>
          <p:spPr bwMode="auto">
            <a:xfrm>
              <a:off x="1018" y="1380"/>
              <a:ext cx="5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0" name="Line 201"/>
            <p:cNvSpPr>
              <a:spLocks noChangeShapeType="1"/>
            </p:cNvSpPr>
            <p:nvPr/>
          </p:nvSpPr>
          <p:spPr bwMode="auto">
            <a:xfrm>
              <a:off x="1028" y="1402"/>
              <a:ext cx="3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1" name="Line 202"/>
            <p:cNvSpPr>
              <a:spLocks noChangeShapeType="1"/>
            </p:cNvSpPr>
            <p:nvPr/>
          </p:nvSpPr>
          <p:spPr bwMode="auto">
            <a:xfrm>
              <a:off x="1036" y="1423"/>
              <a:ext cx="5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2" name="Line 203"/>
            <p:cNvSpPr>
              <a:spLocks noChangeShapeType="1"/>
            </p:cNvSpPr>
            <p:nvPr/>
          </p:nvSpPr>
          <p:spPr bwMode="auto">
            <a:xfrm>
              <a:off x="1046" y="1444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3" name="Line 204"/>
            <p:cNvSpPr>
              <a:spLocks noChangeShapeType="1"/>
            </p:cNvSpPr>
            <p:nvPr/>
          </p:nvSpPr>
          <p:spPr bwMode="auto">
            <a:xfrm>
              <a:off x="1054" y="1465"/>
              <a:ext cx="4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4" name="Line 205"/>
            <p:cNvSpPr>
              <a:spLocks noChangeShapeType="1"/>
            </p:cNvSpPr>
            <p:nvPr/>
          </p:nvSpPr>
          <p:spPr bwMode="auto">
            <a:xfrm>
              <a:off x="1062" y="1486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5" name="Line 206"/>
            <p:cNvSpPr>
              <a:spLocks noChangeShapeType="1"/>
            </p:cNvSpPr>
            <p:nvPr/>
          </p:nvSpPr>
          <p:spPr bwMode="auto">
            <a:xfrm>
              <a:off x="1069" y="1508"/>
              <a:ext cx="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6" name="Line 207"/>
            <p:cNvSpPr>
              <a:spLocks noChangeShapeType="1"/>
            </p:cNvSpPr>
            <p:nvPr/>
          </p:nvSpPr>
          <p:spPr bwMode="auto">
            <a:xfrm>
              <a:off x="1076" y="1530"/>
              <a:ext cx="2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7" name="Freeform 208"/>
            <p:cNvSpPr>
              <a:spLocks/>
            </p:cNvSpPr>
            <p:nvPr/>
          </p:nvSpPr>
          <p:spPr bwMode="auto">
            <a:xfrm>
              <a:off x="1081" y="1553"/>
              <a:ext cx="2" cy="12"/>
            </a:xfrm>
            <a:custGeom>
              <a:avLst/>
              <a:gdLst>
                <a:gd name="T0" fmla="*/ 0 w 2"/>
                <a:gd name="T1" fmla="*/ 0 h 12"/>
                <a:gd name="T2" fmla="*/ 0 w 2"/>
                <a:gd name="T3" fmla="*/ 1 h 12"/>
                <a:gd name="T4" fmla="*/ 2 w 2"/>
                <a:gd name="T5" fmla="*/ 12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0" y="0"/>
                  </a:moveTo>
                  <a:lnTo>
                    <a:pt x="0" y="1"/>
                  </a:lnTo>
                  <a:lnTo>
                    <a:pt x="2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8" name="Freeform 209"/>
            <p:cNvSpPr>
              <a:spLocks/>
            </p:cNvSpPr>
            <p:nvPr/>
          </p:nvSpPr>
          <p:spPr bwMode="auto">
            <a:xfrm>
              <a:off x="1085" y="1576"/>
              <a:ext cx="2" cy="12"/>
            </a:xfrm>
            <a:custGeom>
              <a:avLst/>
              <a:gdLst>
                <a:gd name="T0" fmla="*/ 0 w 2"/>
                <a:gd name="T1" fmla="*/ 0 h 12"/>
                <a:gd name="T2" fmla="*/ 1 w 2"/>
                <a:gd name="T3" fmla="*/ 7 h 12"/>
                <a:gd name="T4" fmla="*/ 2 w 2"/>
                <a:gd name="T5" fmla="*/ 12 h 12"/>
                <a:gd name="T6" fmla="*/ 0 60000 65536"/>
                <a:gd name="T7" fmla="*/ 0 60000 65536"/>
                <a:gd name="T8" fmla="*/ 0 60000 65536"/>
                <a:gd name="T9" fmla="*/ 0 w 2"/>
                <a:gd name="T10" fmla="*/ 0 h 12"/>
                <a:gd name="T11" fmla="*/ 2 w 2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" h="12">
                  <a:moveTo>
                    <a:pt x="0" y="0"/>
                  </a:moveTo>
                  <a:lnTo>
                    <a:pt x="1" y="7"/>
                  </a:lnTo>
                  <a:lnTo>
                    <a:pt x="2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9" name="Line 210"/>
            <p:cNvSpPr>
              <a:spLocks noChangeShapeType="1"/>
            </p:cNvSpPr>
            <p:nvPr/>
          </p:nvSpPr>
          <p:spPr bwMode="auto">
            <a:xfrm>
              <a:off x="1089" y="1599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0" name="Line 211"/>
            <p:cNvSpPr>
              <a:spLocks noChangeShapeType="1"/>
            </p:cNvSpPr>
            <p:nvPr/>
          </p:nvSpPr>
          <p:spPr bwMode="auto">
            <a:xfrm>
              <a:off x="1092" y="1622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1" name="Freeform 212"/>
            <p:cNvSpPr>
              <a:spLocks/>
            </p:cNvSpPr>
            <p:nvPr/>
          </p:nvSpPr>
          <p:spPr bwMode="auto">
            <a:xfrm>
              <a:off x="1094" y="1645"/>
              <a:ext cx="1" cy="12"/>
            </a:xfrm>
            <a:custGeom>
              <a:avLst/>
              <a:gdLst>
                <a:gd name="T0" fmla="*/ 0 w 1"/>
                <a:gd name="T1" fmla="*/ 0 h 12"/>
                <a:gd name="T2" fmla="*/ 0 w 1"/>
                <a:gd name="T3" fmla="*/ 4 h 12"/>
                <a:gd name="T4" fmla="*/ 1 w 1"/>
                <a:gd name="T5" fmla="*/ 12 h 12"/>
                <a:gd name="T6" fmla="*/ 0 60000 65536"/>
                <a:gd name="T7" fmla="*/ 0 60000 65536"/>
                <a:gd name="T8" fmla="*/ 0 60000 65536"/>
                <a:gd name="T9" fmla="*/ 0 w 1"/>
                <a:gd name="T10" fmla="*/ 0 h 12"/>
                <a:gd name="T11" fmla="*/ 1 w 1"/>
                <a:gd name="T12" fmla="*/ 12 h 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2">
                  <a:moveTo>
                    <a:pt x="0" y="0"/>
                  </a:moveTo>
                  <a:lnTo>
                    <a:pt x="0" y="4"/>
                  </a:lnTo>
                  <a:lnTo>
                    <a:pt x="1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2" name="Line 213"/>
            <p:cNvSpPr>
              <a:spLocks noChangeShapeType="1"/>
            </p:cNvSpPr>
            <p:nvPr/>
          </p:nvSpPr>
          <p:spPr bwMode="auto">
            <a:xfrm>
              <a:off x="1095" y="1668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3" name="Line 214"/>
            <p:cNvSpPr>
              <a:spLocks noChangeShapeType="1"/>
            </p:cNvSpPr>
            <p:nvPr/>
          </p:nvSpPr>
          <p:spPr bwMode="auto">
            <a:xfrm>
              <a:off x="1097" y="1691"/>
              <a:ext cx="1" cy="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4" name="Line 215"/>
            <p:cNvSpPr>
              <a:spLocks noChangeShapeType="1"/>
            </p:cNvSpPr>
            <p:nvPr/>
          </p:nvSpPr>
          <p:spPr bwMode="auto">
            <a:xfrm>
              <a:off x="1097" y="1715"/>
              <a:ext cx="1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5" name="Line 216"/>
            <p:cNvSpPr>
              <a:spLocks noChangeShapeType="1"/>
            </p:cNvSpPr>
            <p:nvPr/>
          </p:nvSpPr>
          <p:spPr bwMode="auto">
            <a:xfrm flipV="1">
              <a:off x="1097" y="3016"/>
              <a:ext cx="1" cy="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6" name="Freeform 217"/>
            <p:cNvSpPr>
              <a:spLocks/>
            </p:cNvSpPr>
            <p:nvPr/>
          </p:nvSpPr>
          <p:spPr bwMode="auto">
            <a:xfrm>
              <a:off x="1083" y="3009"/>
              <a:ext cx="27" cy="29"/>
            </a:xfrm>
            <a:custGeom>
              <a:avLst/>
              <a:gdLst>
                <a:gd name="T0" fmla="*/ 1 w 54"/>
                <a:gd name="T1" fmla="*/ 1 h 57"/>
                <a:gd name="T2" fmla="*/ 1 w 54"/>
                <a:gd name="T3" fmla="*/ 0 h 57"/>
                <a:gd name="T4" fmla="*/ 0 w 54"/>
                <a:gd name="T5" fmla="*/ 1 h 57"/>
                <a:gd name="T6" fmla="*/ 1 w 54"/>
                <a:gd name="T7" fmla="*/ 1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57"/>
                <a:gd name="T14" fmla="*/ 54 w 54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57">
                  <a:moveTo>
                    <a:pt x="54" y="57"/>
                  </a:moveTo>
                  <a:lnTo>
                    <a:pt x="27" y="0"/>
                  </a:lnTo>
                  <a:lnTo>
                    <a:pt x="0" y="57"/>
                  </a:lnTo>
                  <a:lnTo>
                    <a:pt x="54" y="57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3" name="TextBox 292"/>
          <p:cNvSpPr txBox="1"/>
          <p:nvPr/>
        </p:nvSpPr>
        <p:spPr>
          <a:xfrm>
            <a:off x="4050425" y="5465748"/>
            <a:ext cx="7392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JUDGES</a:t>
            </a:r>
          </a:p>
        </p:txBody>
      </p:sp>
      <p:sp>
        <p:nvSpPr>
          <p:cNvPr id="386" name="Rectangle 385"/>
          <p:cNvSpPr/>
          <p:nvPr/>
        </p:nvSpPr>
        <p:spPr>
          <a:xfrm rot="364705">
            <a:off x="5020490" y="4200697"/>
            <a:ext cx="213348" cy="399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TextBox 377"/>
          <p:cNvSpPr txBox="1"/>
          <p:nvPr/>
        </p:nvSpPr>
        <p:spPr>
          <a:xfrm>
            <a:off x="4409435" y="4808262"/>
            <a:ext cx="914161" cy="18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FINISH</a:t>
            </a:r>
          </a:p>
        </p:txBody>
      </p:sp>
      <p:sp>
        <p:nvSpPr>
          <p:cNvPr id="387" name="TextBox 386"/>
          <p:cNvSpPr txBox="1"/>
          <p:nvPr/>
        </p:nvSpPr>
        <p:spPr>
          <a:xfrm>
            <a:off x="4596781" y="4194247"/>
            <a:ext cx="8533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START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B9B0FFA-609C-452E-A605-B027A846A3B6}"/>
              </a:ext>
            </a:extLst>
          </p:cNvPr>
          <p:cNvGrpSpPr/>
          <p:nvPr/>
        </p:nvGrpSpPr>
        <p:grpSpPr>
          <a:xfrm rot="493053">
            <a:off x="4528985" y="4325139"/>
            <a:ext cx="414844" cy="533220"/>
            <a:chOff x="5120758" y="4750955"/>
            <a:chExt cx="414844" cy="533220"/>
          </a:xfrm>
        </p:grpSpPr>
        <p:cxnSp>
          <p:nvCxnSpPr>
            <p:cNvPr id="300" name="Straight Connector 299"/>
            <p:cNvCxnSpPr/>
            <p:nvPr/>
          </p:nvCxnSpPr>
          <p:spPr>
            <a:xfrm rot="364705">
              <a:off x="5321064" y="4750955"/>
              <a:ext cx="0" cy="53322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Arrow Connector 384"/>
            <p:cNvCxnSpPr/>
            <p:nvPr/>
          </p:nvCxnSpPr>
          <p:spPr>
            <a:xfrm rot="364705">
              <a:off x="5120758" y="5117994"/>
              <a:ext cx="414844" cy="73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Straight Arrow Connector 454"/>
            <p:cNvCxnSpPr/>
            <p:nvPr/>
          </p:nvCxnSpPr>
          <p:spPr>
            <a:xfrm rot="364705" flipH="1">
              <a:off x="5161647" y="4918435"/>
              <a:ext cx="35558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7" name="Oval 376"/>
          <p:cNvSpPr/>
          <p:nvPr/>
        </p:nvSpPr>
        <p:spPr>
          <a:xfrm>
            <a:off x="6550668" y="2422553"/>
            <a:ext cx="736023" cy="75196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Oval 392"/>
          <p:cNvSpPr/>
          <p:nvPr/>
        </p:nvSpPr>
        <p:spPr>
          <a:xfrm>
            <a:off x="2913644" y="3932933"/>
            <a:ext cx="568929" cy="53322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Freeform 395"/>
          <p:cNvSpPr/>
          <p:nvPr/>
        </p:nvSpPr>
        <p:spPr>
          <a:xfrm rot="5067854">
            <a:off x="156929" y="2834974"/>
            <a:ext cx="808272" cy="329325"/>
          </a:xfrm>
          <a:custGeom>
            <a:avLst/>
            <a:gdLst>
              <a:gd name="connsiteX0" fmla="*/ 485053 w 866053"/>
              <a:gd name="connsiteY0" fmla="*/ 71699 h 376499"/>
              <a:gd name="connsiteX1" fmla="*/ 225973 w 866053"/>
              <a:gd name="connsiteY1" fmla="*/ 56459 h 376499"/>
              <a:gd name="connsiteX2" fmla="*/ 180253 w 866053"/>
              <a:gd name="connsiteY2" fmla="*/ 41219 h 376499"/>
              <a:gd name="connsiteX3" fmla="*/ 149773 w 866053"/>
              <a:gd name="connsiteY3" fmla="*/ 86939 h 376499"/>
              <a:gd name="connsiteX4" fmla="*/ 165013 w 866053"/>
              <a:gd name="connsiteY4" fmla="*/ 147899 h 376499"/>
              <a:gd name="connsiteX5" fmla="*/ 73573 w 866053"/>
              <a:gd name="connsiteY5" fmla="*/ 117419 h 376499"/>
              <a:gd name="connsiteX6" fmla="*/ 12613 w 866053"/>
              <a:gd name="connsiteY6" fmla="*/ 132659 h 376499"/>
              <a:gd name="connsiteX7" fmla="*/ 27853 w 866053"/>
              <a:gd name="connsiteY7" fmla="*/ 239339 h 376499"/>
              <a:gd name="connsiteX8" fmla="*/ 134533 w 866053"/>
              <a:gd name="connsiteY8" fmla="*/ 346019 h 376499"/>
              <a:gd name="connsiteX9" fmla="*/ 271693 w 866053"/>
              <a:gd name="connsiteY9" fmla="*/ 330779 h 376499"/>
              <a:gd name="connsiteX10" fmla="*/ 317413 w 866053"/>
              <a:gd name="connsiteY10" fmla="*/ 315539 h 376499"/>
              <a:gd name="connsiteX11" fmla="*/ 439333 w 866053"/>
              <a:gd name="connsiteY11" fmla="*/ 346019 h 376499"/>
              <a:gd name="connsiteX12" fmla="*/ 485053 w 866053"/>
              <a:gd name="connsiteY12" fmla="*/ 376499 h 376499"/>
              <a:gd name="connsiteX13" fmla="*/ 561253 w 866053"/>
              <a:gd name="connsiteY13" fmla="*/ 361259 h 376499"/>
              <a:gd name="connsiteX14" fmla="*/ 606973 w 866053"/>
              <a:gd name="connsiteY14" fmla="*/ 346019 h 376499"/>
              <a:gd name="connsiteX15" fmla="*/ 866053 w 866053"/>
              <a:gd name="connsiteY15" fmla="*/ 330779 h 376499"/>
              <a:gd name="connsiteX16" fmla="*/ 850813 w 866053"/>
              <a:gd name="connsiteY16" fmla="*/ 239339 h 376499"/>
              <a:gd name="connsiteX17" fmla="*/ 728893 w 866053"/>
              <a:gd name="connsiteY17" fmla="*/ 193619 h 376499"/>
              <a:gd name="connsiteX18" fmla="*/ 789853 w 866053"/>
              <a:gd name="connsiteY18" fmla="*/ 132659 h 376499"/>
              <a:gd name="connsiteX19" fmla="*/ 850813 w 866053"/>
              <a:gd name="connsiteY19" fmla="*/ 41219 h 376499"/>
              <a:gd name="connsiteX20" fmla="*/ 805093 w 866053"/>
              <a:gd name="connsiteY20" fmla="*/ 10739 h 376499"/>
              <a:gd name="connsiteX21" fmla="*/ 667933 w 866053"/>
              <a:gd name="connsiteY21" fmla="*/ 71699 h 376499"/>
              <a:gd name="connsiteX22" fmla="*/ 622213 w 866053"/>
              <a:gd name="connsiteY22" fmla="*/ 102179 h 376499"/>
              <a:gd name="connsiteX23" fmla="*/ 576493 w 866053"/>
              <a:gd name="connsiteY23" fmla="*/ 86939 h 376499"/>
              <a:gd name="connsiteX24" fmla="*/ 530773 w 866053"/>
              <a:gd name="connsiteY24" fmla="*/ 56459 h 376499"/>
              <a:gd name="connsiteX25" fmla="*/ 485053 w 866053"/>
              <a:gd name="connsiteY25" fmla="*/ 71699 h 376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866053" h="376499">
                <a:moveTo>
                  <a:pt x="485053" y="71699"/>
                </a:moveTo>
                <a:cubicBezTo>
                  <a:pt x="434253" y="71699"/>
                  <a:pt x="312053" y="65067"/>
                  <a:pt x="225973" y="56459"/>
                </a:cubicBezTo>
                <a:cubicBezTo>
                  <a:pt x="209988" y="54861"/>
                  <a:pt x="195168" y="35253"/>
                  <a:pt x="180253" y="41219"/>
                </a:cubicBezTo>
                <a:cubicBezTo>
                  <a:pt x="163247" y="48021"/>
                  <a:pt x="159933" y="71699"/>
                  <a:pt x="149773" y="86939"/>
                </a:cubicBezTo>
                <a:cubicBezTo>
                  <a:pt x="154853" y="107259"/>
                  <a:pt x="184460" y="140120"/>
                  <a:pt x="165013" y="147899"/>
                </a:cubicBezTo>
                <a:cubicBezTo>
                  <a:pt x="135182" y="159831"/>
                  <a:pt x="73573" y="117419"/>
                  <a:pt x="73573" y="117419"/>
                </a:cubicBezTo>
                <a:cubicBezTo>
                  <a:pt x="53253" y="122499"/>
                  <a:pt x="19967" y="113047"/>
                  <a:pt x="12613" y="132659"/>
                </a:cubicBezTo>
                <a:cubicBezTo>
                  <a:pt x="0" y="166293"/>
                  <a:pt x="14958" y="205812"/>
                  <a:pt x="27853" y="239339"/>
                </a:cubicBezTo>
                <a:cubicBezTo>
                  <a:pt x="63816" y="332843"/>
                  <a:pt x="68930" y="324151"/>
                  <a:pt x="134533" y="346019"/>
                </a:cubicBezTo>
                <a:cubicBezTo>
                  <a:pt x="180253" y="340939"/>
                  <a:pt x="226318" y="338342"/>
                  <a:pt x="271693" y="330779"/>
                </a:cubicBezTo>
                <a:cubicBezTo>
                  <a:pt x="287539" y="328138"/>
                  <a:pt x="301349" y="315539"/>
                  <a:pt x="317413" y="315539"/>
                </a:cubicBezTo>
                <a:cubicBezTo>
                  <a:pt x="334803" y="315539"/>
                  <a:pt x="415281" y="333993"/>
                  <a:pt x="439333" y="346019"/>
                </a:cubicBezTo>
                <a:cubicBezTo>
                  <a:pt x="455716" y="354210"/>
                  <a:pt x="469813" y="366339"/>
                  <a:pt x="485053" y="376499"/>
                </a:cubicBezTo>
                <a:cubicBezTo>
                  <a:pt x="510453" y="371419"/>
                  <a:pt x="536123" y="367541"/>
                  <a:pt x="561253" y="361259"/>
                </a:cubicBezTo>
                <a:cubicBezTo>
                  <a:pt x="576838" y="357363"/>
                  <a:pt x="590988" y="347617"/>
                  <a:pt x="606973" y="346019"/>
                </a:cubicBezTo>
                <a:cubicBezTo>
                  <a:pt x="693053" y="337411"/>
                  <a:pt x="779693" y="335859"/>
                  <a:pt x="866053" y="330779"/>
                </a:cubicBezTo>
                <a:cubicBezTo>
                  <a:pt x="860973" y="300299"/>
                  <a:pt x="864632" y="266977"/>
                  <a:pt x="850813" y="239339"/>
                </a:cubicBezTo>
                <a:cubicBezTo>
                  <a:pt x="833372" y="204457"/>
                  <a:pt x="752581" y="198357"/>
                  <a:pt x="728893" y="193619"/>
                </a:cubicBezTo>
                <a:cubicBezTo>
                  <a:pt x="769533" y="71699"/>
                  <a:pt x="708573" y="213939"/>
                  <a:pt x="789853" y="132659"/>
                </a:cubicBezTo>
                <a:cubicBezTo>
                  <a:pt x="815756" y="106756"/>
                  <a:pt x="850813" y="41219"/>
                  <a:pt x="850813" y="41219"/>
                </a:cubicBezTo>
                <a:cubicBezTo>
                  <a:pt x="835573" y="31059"/>
                  <a:pt x="823297" y="12762"/>
                  <a:pt x="805093" y="10739"/>
                </a:cubicBezTo>
                <a:cubicBezTo>
                  <a:pt x="708445" y="0"/>
                  <a:pt x="724308" y="24720"/>
                  <a:pt x="667933" y="71699"/>
                </a:cubicBezTo>
                <a:cubicBezTo>
                  <a:pt x="653862" y="83425"/>
                  <a:pt x="637453" y="92019"/>
                  <a:pt x="622213" y="102179"/>
                </a:cubicBezTo>
                <a:cubicBezTo>
                  <a:pt x="606973" y="97099"/>
                  <a:pt x="590861" y="94123"/>
                  <a:pt x="576493" y="86939"/>
                </a:cubicBezTo>
                <a:cubicBezTo>
                  <a:pt x="560110" y="78748"/>
                  <a:pt x="548384" y="61491"/>
                  <a:pt x="530773" y="56459"/>
                </a:cubicBezTo>
                <a:cubicBezTo>
                  <a:pt x="511235" y="50877"/>
                  <a:pt x="535853" y="71699"/>
                  <a:pt x="485053" y="71699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9" name="Group 502"/>
          <p:cNvGrpSpPr>
            <a:grpSpLocks noChangeAspect="1"/>
          </p:cNvGrpSpPr>
          <p:nvPr/>
        </p:nvGrpSpPr>
        <p:grpSpPr bwMode="auto">
          <a:xfrm rot="10800000" flipH="1" flipV="1">
            <a:off x="5313093" y="4981187"/>
            <a:ext cx="157658" cy="216899"/>
            <a:chOff x="2744" y="1117"/>
            <a:chExt cx="109" cy="160"/>
          </a:xfrm>
        </p:grpSpPr>
        <p:sp>
          <p:nvSpPr>
            <p:cNvPr id="400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1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2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3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7" name="Straight Connector 406"/>
          <p:cNvCxnSpPr>
            <a:cxnSpLocks/>
          </p:cNvCxnSpPr>
          <p:nvPr/>
        </p:nvCxnSpPr>
        <p:spPr>
          <a:xfrm flipH="1">
            <a:off x="904149" y="727018"/>
            <a:ext cx="13086" cy="46527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5" name="Group 502"/>
          <p:cNvGrpSpPr>
            <a:grpSpLocks noChangeAspect="1"/>
          </p:cNvGrpSpPr>
          <p:nvPr/>
        </p:nvGrpSpPr>
        <p:grpSpPr bwMode="auto">
          <a:xfrm rot="9516818">
            <a:off x="4097134" y="2158064"/>
            <a:ext cx="123267" cy="193060"/>
            <a:chOff x="2744" y="1117"/>
            <a:chExt cx="109" cy="160"/>
          </a:xfrm>
        </p:grpSpPr>
        <p:sp>
          <p:nvSpPr>
            <p:cNvPr id="425" name="AutoShape 501"/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" name="Freeform 503"/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" name="Freeform 504"/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8" name="Line 505"/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9" name="Freeform 506"/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" name="Oval 429"/>
          <p:cNvSpPr/>
          <p:nvPr/>
        </p:nvSpPr>
        <p:spPr>
          <a:xfrm>
            <a:off x="734038" y="5547465"/>
            <a:ext cx="568929" cy="53322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TextBox 436"/>
          <p:cNvSpPr txBox="1"/>
          <p:nvPr/>
        </p:nvSpPr>
        <p:spPr>
          <a:xfrm>
            <a:off x="1292862" y="5710135"/>
            <a:ext cx="990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Narrow cones</a:t>
            </a:r>
          </a:p>
        </p:txBody>
      </p: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EF17EFDD-AC84-4544-B968-652B129D0128}"/>
              </a:ext>
            </a:extLst>
          </p:cNvPr>
          <p:cNvCxnSpPr>
            <a:cxnSpLocks/>
          </p:cNvCxnSpPr>
          <p:nvPr/>
        </p:nvCxnSpPr>
        <p:spPr>
          <a:xfrm>
            <a:off x="902477" y="727018"/>
            <a:ext cx="693488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173C9DA-DD29-46EB-81B2-CE4E3A823B9A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7863493" y="1600146"/>
            <a:ext cx="56192" cy="15699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9EBEDED-D124-4F68-8460-0FF9BF4C28D3}"/>
              </a:ext>
            </a:extLst>
          </p:cNvPr>
          <p:cNvSpPr/>
          <p:nvPr/>
        </p:nvSpPr>
        <p:spPr>
          <a:xfrm>
            <a:off x="7363809" y="3170069"/>
            <a:ext cx="592044" cy="2270707"/>
          </a:xfrm>
          <a:custGeom>
            <a:avLst/>
            <a:gdLst>
              <a:gd name="connsiteX0" fmla="*/ 472440 w 503179"/>
              <a:gd name="connsiteY0" fmla="*/ 0 h 2270760"/>
              <a:gd name="connsiteX1" fmla="*/ 502920 w 503179"/>
              <a:gd name="connsiteY1" fmla="*/ 1584960 h 2270760"/>
              <a:gd name="connsiteX2" fmla="*/ 457200 w 503179"/>
              <a:gd name="connsiteY2" fmla="*/ 1828800 h 2270760"/>
              <a:gd name="connsiteX3" fmla="*/ 228600 w 503179"/>
              <a:gd name="connsiteY3" fmla="*/ 2164080 h 2270760"/>
              <a:gd name="connsiteX4" fmla="*/ 0 w 503179"/>
              <a:gd name="connsiteY4" fmla="*/ 2270760 h 2270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3179" h="2270760">
                <a:moveTo>
                  <a:pt x="472440" y="0"/>
                </a:moveTo>
                <a:cubicBezTo>
                  <a:pt x="488950" y="640080"/>
                  <a:pt x="505460" y="1280160"/>
                  <a:pt x="502920" y="1584960"/>
                </a:cubicBezTo>
                <a:cubicBezTo>
                  <a:pt x="500380" y="1889760"/>
                  <a:pt x="502920" y="1732280"/>
                  <a:pt x="457200" y="1828800"/>
                </a:cubicBezTo>
                <a:cubicBezTo>
                  <a:pt x="411480" y="1925320"/>
                  <a:pt x="304800" y="2090420"/>
                  <a:pt x="228600" y="2164080"/>
                </a:cubicBezTo>
                <a:cubicBezTo>
                  <a:pt x="152400" y="2237740"/>
                  <a:pt x="76200" y="2254250"/>
                  <a:pt x="0" y="2270760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1" name="Group 502">
            <a:extLst>
              <a:ext uri="{FF2B5EF4-FFF2-40B4-BE49-F238E27FC236}">
                <a16:creationId xmlns:a16="http://schemas.microsoft.com/office/drawing/2014/main" id="{71231249-8721-4D63-9B68-FA29ADEAEB70}"/>
              </a:ext>
            </a:extLst>
          </p:cNvPr>
          <p:cNvGrpSpPr>
            <a:grpSpLocks noChangeAspect="1"/>
          </p:cNvGrpSpPr>
          <p:nvPr/>
        </p:nvGrpSpPr>
        <p:grpSpPr bwMode="auto">
          <a:xfrm rot="20361143">
            <a:off x="3186377" y="4162130"/>
            <a:ext cx="162167" cy="223101"/>
            <a:chOff x="2744" y="1117"/>
            <a:chExt cx="109" cy="160"/>
          </a:xfrm>
        </p:grpSpPr>
        <p:sp>
          <p:nvSpPr>
            <p:cNvPr id="442" name="AutoShape 501">
              <a:extLst>
                <a:ext uri="{FF2B5EF4-FFF2-40B4-BE49-F238E27FC236}">
                  <a16:creationId xmlns:a16="http://schemas.microsoft.com/office/drawing/2014/main" id="{9EC3090A-9D3D-4A17-85A5-0BB5A59A838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3" name="Freeform 503">
              <a:extLst>
                <a:ext uri="{FF2B5EF4-FFF2-40B4-BE49-F238E27FC236}">
                  <a16:creationId xmlns:a16="http://schemas.microsoft.com/office/drawing/2014/main" id="{ED1703DB-4A22-4BE1-9C82-375E239A0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4" name="Freeform 504">
              <a:extLst>
                <a:ext uri="{FF2B5EF4-FFF2-40B4-BE49-F238E27FC236}">
                  <a16:creationId xmlns:a16="http://schemas.microsoft.com/office/drawing/2014/main" id="{84C4A4C6-ACBF-4415-A685-97BBF5ED9E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" name="Line 505">
              <a:extLst>
                <a:ext uri="{FF2B5EF4-FFF2-40B4-BE49-F238E27FC236}">
                  <a16:creationId xmlns:a16="http://schemas.microsoft.com/office/drawing/2014/main" id="{0F2B2D0D-9396-4E01-AE41-FFF8620BB1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6" name="Freeform 506">
              <a:extLst>
                <a:ext uri="{FF2B5EF4-FFF2-40B4-BE49-F238E27FC236}">
                  <a16:creationId xmlns:a16="http://schemas.microsoft.com/office/drawing/2014/main" id="{174E5533-2121-499E-AE0B-810A4A28C5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A5FCA12-5FF5-4BDD-B4B9-D0B7F8635597}"/>
              </a:ext>
            </a:extLst>
          </p:cNvPr>
          <p:cNvGrpSpPr/>
          <p:nvPr/>
        </p:nvGrpSpPr>
        <p:grpSpPr>
          <a:xfrm rot="19900437">
            <a:off x="3758676" y="3410342"/>
            <a:ext cx="307799" cy="305601"/>
            <a:chOff x="5554305" y="3848512"/>
            <a:chExt cx="307799" cy="305601"/>
          </a:xfrm>
        </p:grpSpPr>
        <p:grpSp>
          <p:nvGrpSpPr>
            <p:cNvPr id="319" name="Group 502"/>
            <p:cNvGrpSpPr>
              <a:grpSpLocks noChangeAspect="1"/>
            </p:cNvGrpSpPr>
            <p:nvPr/>
          </p:nvGrpSpPr>
          <p:grpSpPr bwMode="auto">
            <a:xfrm rot="17997413">
              <a:off x="5593420" y="3976828"/>
              <a:ext cx="138170" cy="216399"/>
              <a:chOff x="2744" y="1117"/>
              <a:chExt cx="109" cy="160"/>
            </a:xfrm>
          </p:grpSpPr>
          <p:sp>
            <p:nvSpPr>
              <p:cNvPr id="320" name="AutoShape 501"/>
              <p:cNvSpPr>
                <a:spLocks noChangeAspect="1" noChangeArrowheads="1" noTextEdit="1"/>
              </p:cNvSpPr>
              <p:nvPr/>
            </p:nvSpPr>
            <p:spPr bwMode="auto">
              <a:xfrm>
                <a:off x="2744" y="1117"/>
                <a:ext cx="109" cy="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" name="Freeform 503"/>
              <p:cNvSpPr>
                <a:spLocks/>
              </p:cNvSpPr>
              <p:nvPr/>
            </p:nvSpPr>
            <p:spPr bwMode="auto">
              <a:xfrm>
                <a:off x="2769" y="1117"/>
                <a:ext cx="27" cy="27"/>
              </a:xfrm>
              <a:custGeom>
                <a:avLst/>
                <a:gdLst>
                  <a:gd name="T0" fmla="*/ 0 w 53"/>
                  <a:gd name="T1" fmla="*/ 1 h 54"/>
                  <a:gd name="T2" fmla="*/ 1 w 53"/>
                  <a:gd name="T3" fmla="*/ 1 h 54"/>
                  <a:gd name="T4" fmla="*/ 1 w 53"/>
                  <a:gd name="T5" fmla="*/ 1 h 54"/>
                  <a:gd name="T6" fmla="*/ 1 w 53"/>
                  <a:gd name="T7" fmla="*/ 0 h 54"/>
                  <a:gd name="T8" fmla="*/ 1 w 53"/>
                  <a:gd name="T9" fmla="*/ 1 h 54"/>
                  <a:gd name="T10" fmla="*/ 1 w 53"/>
                  <a:gd name="T11" fmla="*/ 1 h 54"/>
                  <a:gd name="T12" fmla="*/ 1 w 53"/>
                  <a:gd name="T13" fmla="*/ 1 h 54"/>
                  <a:gd name="T14" fmla="*/ 1 w 53"/>
                  <a:gd name="T15" fmla="*/ 1 h 54"/>
                  <a:gd name="T16" fmla="*/ 1 w 53"/>
                  <a:gd name="T17" fmla="*/ 1 h 54"/>
                  <a:gd name="T18" fmla="*/ 1 w 53"/>
                  <a:gd name="T19" fmla="*/ 1 h 54"/>
                  <a:gd name="T20" fmla="*/ 1 w 53"/>
                  <a:gd name="T21" fmla="*/ 1 h 54"/>
                  <a:gd name="T22" fmla="*/ 1 w 53"/>
                  <a:gd name="T23" fmla="*/ 1 h 54"/>
                  <a:gd name="T24" fmla="*/ 0 w 53"/>
                  <a:gd name="T25" fmla="*/ 1 h 5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"/>
                  <a:gd name="T40" fmla="*/ 0 h 54"/>
                  <a:gd name="T41" fmla="*/ 53 w 53"/>
                  <a:gd name="T42" fmla="*/ 54 h 5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" h="54">
                    <a:moveTo>
                      <a:pt x="0" y="27"/>
                    </a:moveTo>
                    <a:lnTo>
                      <a:pt x="4" y="13"/>
                    </a:lnTo>
                    <a:lnTo>
                      <a:pt x="13" y="4"/>
                    </a:lnTo>
                    <a:lnTo>
                      <a:pt x="26" y="0"/>
                    </a:lnTo>
                    <a:lnTo>
                      <a:pt x="40" y="4"/>
                    </a:lnTo>
                    <a:lnTo>
                      <a:pt x="49" y="13"/>
                    </a:lnTo>
                    <a:lnTo>
                      <a:pt x="53" y="27"/>
                    </a:lnTo>
                    <a:lnTo>
                      <a:pt x="49" y="40"/>
                    </a:lnTo>
                    <a:lnTo>
                      <a:pt x="40" y="50"/>
                    </a:lnTo>
                    <a:lnTo>
                      <a:pt x="26" y="54"/>
                    </a:lnTo>
                    <a:lnTo>
                      <a:pt x="13" y="50"/>
                    </a:lnTo>
                    <a:lnTo>
                      <a:pt x="4" y="4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" name="Freeform 504"/>
              <p:cNvSpPr>
                <a:spLocks/>
              </p:cNvSpPr>
              <p:nvPr/>
            </p:nvSpPr>
            <p:spPr bwMode="auto">
              <a:xfrm>
                <a:off x="2769" y="1250"/>
                <a:ext cx="27" cy="27"/>
              </a:xfrm>
              <a:custGeom>
                <a:avLst/>
                <a:gdLst>
                  <a:gd name="T0" fmla="*/ 0 w 53"/>
                  <a:gd name="T1" fmla="*/ 1 h 54"/>
                  <a:gd name="T2" fmla="*/ 1 w 53"/>
                  <a:gd name="T3" fmla="*/ 1 h 54"/>
                  <a:gd name="T4" fmla="*/ 1 w 53"/>
                  <a:gd name="T5" fmla="*/ 1 h 54"/>
                  <a:gd name="T6" fmla="*/ 1 w 53"/>
                  <a:gd name="T7" fmla="*/ 0 h 54"/>
                  <a:gd name="T8" fmla="*/ 1 w 53"/>
                  <a:gd name="T9" fmla="*/ 1 h 54"/>
                  <a:gd name="T10" fmla="*/ 1 w 53"/>
                  <a:gd name="T11" fmla="*/ 1 h 54"/>
                  <a:gd name="T12" fmla="*/ 1 w 53"/>
                  <a:gd name="T13" fmla="*/ 1 h 54"/>
                  <a:gd name="T14" fmla="*/ 1 w 53"/>
                  <a:gd name="T15" fmla="*/ 1 h 54"/>
                  <a:gd name="T16" fmla="*/ 1 w 53"/>
                  <a:gd name="T17" fmla="*/ 1 h 54"/>
                  <a:gd name="T18" fmla="*/ 1 w 53"/>
                  <a:gd name="T19" fmla="*/ 1 h 54"/>
                  <a:gd name="T20" fmla="*/ 1 w 53"/>
                  <a:gd name="T21" fmla="*/ 1 h 54"/>
                  <a:gd name="T22" fmla="*/ 1 w 53"/>
                  <a:gd name="T23" fmla="*/ 1 h 54"/>
                  <a:gd name="T24" fmla="*/ 0 w 53"/>
                  <a:gd name="T25" fmla="*/ 1 h 5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"/>
                  <a:gd name="T40" fmla="*/ 0 h 54"/>
                  <a:gd name="T41" fmla="*/ 53 w 53"/>
                  <a:gd name="T42" fmla="*/ 54 h 5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" h="54">
                    <a:moveTo>
                      <a:pt x="0" y="27"/>
                    </a:moveTo>
                    <a:lnTo>
                      <a:pt x="4" y="14"/>
                    </a:lnTo>
                    <a:lnTo>
                      <a:pt x="13" y="4"/>
                    </a:lnTo>
                    <a:lnTo>
                      <a:pt x="26" y="0"/>
                    </a:lnTo>
                    <a:lnTo>
                      <a:pt x="40" y="4"/>
                    </a:lnTo>
                    <a:lnTo>
                      <a:pt x="49" y="14"/>
                    </a:lnTo>
                    <a:lnTo>
                      <a:pt x="53" y="27"/>
                    </a:lnTo>
                    <a:lnTo>
                      <a:pt x="49" y="41"/>
                    </a:lnTo>
                    <a:lnTo>
                      <a:pt x="40" y="50"/>
                    </a:lnTo>
                    <a:lnTo>
                      <a:pt x="26" y="54"/>
                    </a:lnTo>
                    <a:lnTo>
                      <a:pt x="13" y="50"/>
                    </a:lnTo>
                    <a:lnTo>
                      <a:pt x="4" y="41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" name="Line 505"/>
              <p:cNvSpPr>
                <a:spLocks noChangeShapeType="1"/>
              </p:cNvSpPr>
              <p:nvPr/>
            </p:nvSpPr>
            <p:spPr bwMode="auto">
              <a:xfrm>
                <a:off x="2744" y="1197"/>
                <a:ext cx="10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" name="Freeform 506"/>
              <p:cNvSpPr>
                <a:spLocks/>
              </p:cNvSpPr>
              <p:nvPr/>
            </p:nvSpPr>
            <p:spPr bwMode="auto">
              <a:xfrm>
                <a:off x="2823" y="1184"/>
                <a:ext cx="30" cy="26"/>
              </a:xfrm>
              <a:custGeom>
                <a:avLst/>
                <a:gdLst>
                  <a:gd name="T0" fmla="*/ 0 w 59"/>
                  <a:gd name="T1" fmla="*/ 0 h 52"/>
                  <a:gd name="T2" fmla="*/ 1 w 59"/>
                  <a:gd name="T3" fmla="*/ 1 h 52"/>
                  <a:gd name="T4" fmla="*/ 0 w 59"/>
                  <a:gd name="T5" fmla="*/ 1 h 52"/>
                  <a:gd name="T6" fmla="*/ 0 w 59"/>
                  <a:gd name="T7" fmla="*/ 0 h 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9"/>
                  <a:gd name="T13" fmla="*/ 0 h 52"/>
                  <a:gd name="T14" fmla="*/ 59 w 59"/>
                  <a:gd name="T15" fmla="*/ 52 h 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9" h="52">
                    <a:moveTo>
                      <a:pt x="0" y="0"/>
                    </a:moveTo>
                    <a:lnTo>
                      <a:pt x="59" y="25"/>
                    </a:lnTo>
                    <a:lnTo>
                      <a:pt x="0" y="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7" name="Group 502">
              <a:extLst>
                <a:ext uri="{FF2B5EF4-FFF2-40B4-BE49-F238E27FC236}">
                  <a16:creationId xmlns:a16="http://schemas.microsoft.com/office/drawing/2014/main" id="{FCD41B56-173D-4B78-9D42-2A39D7F5BE2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17997413">
              <a:off x="5684820" y="3809397"/>
              <a:ext cx="138170" cy="216399"/>
              <a:chOff x="2744" y="1117"/>
              <a:chExt cx="109" cy="160"/>
            </a:xfrm>
          </p:grpSpPr>
          <p:sp>
            <p:nvSpPr>
              <p:cNvPr id="448" name="AutoShape 501">
                <a:extLst>
                  <a:ext uri="{FF2B5EF4-FFF2-40B4-BE49-F238E27FC236}">
                    <a16:creationId xmlns:a16="http://schemas.microsoft.com/office/drawing/2014/main" id="{E4599EB5-F04C-4011-AB91-50A20E7F3A7C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4" y="1117"/>
                <a:ext cx="109" cy="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9" name="Freeform 503">
                <a:extLst>
                  <a:ext uri="{FF2B5EF4-FFF2-40B4-BE49-F238E27FC236}">
                    <a16:creationId xmlns:a16="http://schemas.microsoft.com/office/drawing/2014/main" id="{6842DDAA-8E6A-4E52-BB7B-82C844D7F4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9" y="1117"/>
                <a:ext cx="27" cy="27"/>
              </a:xfrm>
              <a:custGeom>
                <a:avLst/>
                <a:gdLst>
                  <a:gd name="T0" fmla="*/ 0 w 53"/>
                  <a:gd name="T1" fmla="*/ 1 h 54"/>
                  <a:gd name="T2" fmla="*/ 1 w 53"/>
                  <a:gd name="T3" fmla="*/ 1 h 54"/>
                  <a:gd name="T4" fmla="*/ 1 w 53"/>
                  <a:gd name="T5" fmla="*/ 1 h 54"/>
                  <a:gd name="T6" fmla="*/ 1 w 53"/>
                  <a:gd name="T7" fmla="*/ 0 h 54"/>
                  <a:gd name="T8" fmla="*/ 1 w 53"/>
                  <a:gd name="T9" fmla="*/ 1 h 54"/>
                  <a:gd name="T10" fmla="*/ 1 w 53"/>
                  <a:gd name="T11" fmla="*/ 1 h 54"/>
                  <a:gd name="T12" fmla="*/ 1 w 53"/>
                  <a:gd name="T13" fmla="*/ 1 h 54"/>
                  <a:gd name="T14" fmla="*/ 1 w 53"/>
                  <a:gd name="T15" fmla="*/ 1 h 54"/>
                  <a:gd name="T16" fmla="*/ 1 w 53"/>
                  <a:gd name="T17" fmla="*/ 1 h 54"/>
                  <a:gd name="T18" fmla="*/ 1 w 53"/>
                  <a:gd name="T19" fmla="*/ 1 h 54"/>
                  <a:gd name="T20" fmla="*/ 1 w 53"/>
                  <a:gd name="T21" fmla="*/ 1 h 54"/>
                  <a:gd name="T22" fmla="*/ 1 w 53"/>
                  <a:gd name="T23" fmla="*/ 1 h 54"/>
                  <a:gd name="T24" fmla="*/ 0 w 53"/>
                  <a:gd name="T25" fmla="*/ 1 h 5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"/>
                  <a:gd name="T40" fmla="*/ 0 h 54"/>
                  <a:gd name="T41" fmla="*/ 53 w 53"/>
                  <a:gd name="T42" fmla="*/ 54 h 5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" h="54">
                    <a:moveTo>
                      <a:pt x="0" y="27"/>
                    </a:moveTo>
                    <a:lnTo>
                      <a:pt x="4" y="13"/>
                    </a:lnTo>
                    <a:lnTo>
                      <a:pt x="13" y="4"/>
                    </a:lnTo>
                    <a:lnTo>
                      <a:pt x="26" y="0"/>
                    </a:lnTo>
                    <a:lnTo>
                      <a:pt x="40" y="4"/>
                    </a:lnTo>
                    <a:lnTo>
                      <a:pt x="49" y="13"/>
                    </a:lnTo>
                    <a:lnTo>
                      <a:pt x="53" y="27"/>
                    </a:lnTo>
                    <a:lnTo>
                      <a:pt x="49" y="40"/>
                    </a:lnTo>
                    <a:lnTo>
                      <a:pt x="40" y="50"/>
                    </a:lnTo>
                    <a:lnTo>
                      <a:pt x="26" y="54"/>
                    </a:lnTo>
                    <a:lnTo>
                      <a:pt x="13" y="50"/>
                    </a:lnTo>
                    <a:lnTo>
                      <a:pt x="4" y="4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" name="Freeform 504">
                <a:extLst>
                  <a:ext uri="{FF2B5EF4-FFF2-40B4-BE49-F238E27FC236}">
                    <a16:creationId xmlns:a16="http://schemas.microsoft.com/office/drawing/2014/main" id="{94E0451D-2CC7-4489-9D9D-C40E61702C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9" y="1250"/>
                <a:ext cx="27" cy="27"/>
              </a:xfrm>
              <a:custGeom>
                <a:avLst/>
                <a:gdLst>
                  <a:gd name="T0" fmla="*/ 0 w 53"/>
                  <a:gd name="T1" fmla="*/ 1 h 54"/>
                  <a:gd name="T2" fmla="*/ 1 w 53"/>
                  <a:gd name="T3" fmla="*/ 1 h 54"/>
                  <a:gd name="T4" fmla="*/ 1 w 53"/>
                  <a:gd name="T5" fmla="*/ 1 h 54"/>
                  <a:gd name="T6" fmla="*/ 1 w 53"/>
                  <a:gd name="T7" fmla="*/ 0 h 54"/>
                  <a:gd name="T8" fmla="*/ 1 w 53"/>
                  <a:gd name="T9" fmla="*/ 1 h 54"/>
                  <a:gd name="T10" fmla="*/ 1 w 53"/>
                  <a:gd name="T11" fmla="*/ 1 h 54"/>
                  <a:gd name="T12" fmla="*/ 1 w 53"/>
                  <a:gd name="T13" fmla="*/ 1 h 54"/>
                  <a:gd name="T14" fmla="*/ 1 w 53"/>
                  <a:gd name="T15" fmla="*/ 1 h 54"/>
                  <a:gd name="T16" fmla="*/ 1 w 53"/>
                  <a:gd name="T17" fmla="*/ 1 h 54"/>
                  <a:gd name="T18" fmla="*/ 1 w 53"/>
                  <a:gd name="T19" fmla="*/ 1 h 54"/>
                  <a:gd name="T20" fmla="*/ 1 w 53"/>
                  <a:gd name="T21" fmla="*/ 1 h 54"/>
                  <a:gd name="T22" fmla="*/ 1 w 53"/>
                  <a:gd name="T23" fmla="*/ 1 h 54"/>
                  <a:gd name="T24" fmla="*/ 0 w 53"/>
                  <a:gd name="T25" fmla="*/ 1 h 5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"/>
                  <a:gd name="T40" fmla="*/ 0 h 54"/>
                  <a:gd name="T41" fmla="*/ 53 w 53"/>
                  <a:gd name="T42" fmla="*/ 54 h 5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" h="54">
                    <a:moveTo>
                      <a:pt x="0" y="27"/>
                    </a:moveTo>
                    <a:lnTo>
                      <a:pt x="4" y="14"/>
                    </a:lnTo>
                    <a:lnTo>
                      <a:pt x="13" y="4"/>
                    </a:lnTo>
                    <a:lnTo>
                      <a:pt x="26" y="0"/>
                    </a:lnTo>
                    <a:lnTo>
                      <a:pt x="40" y="4"/>
                    </a:lnTo>
                    <a:lnTo>
                      <a:pt x="49" y="14"/>
                    </a:lnTo>
                    <a:lnTo>
                      <a:pt x="53" y="27"/>
                    </a:lnTo>
                    <a:lnTo>
                      <a:pt x="49" y="41"/>
                    </a:lnTo>
                    <a:lnTo>
                      <a:pt x="40" y="50"/>
                    </a:lnTo>
                    <a:lnTo>
                      <a:pt x="26" y="54"/>
                    </a:lnTo>
                    <a:lnTo>
                      <a:pt x="13" y="50"/>
                    </a:lnTo>
                    <a:lnTo>
                      <a:pt x="4" y="41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" name="Line 505">
                <a:extLst>
                  <a:ext uri="{FF2B5EF4-FFF2-40B4-BE49-F238E27FC236}">
                    <a16:creationId xmlns:a16="http://schemas.microsoft.com/office/drawing/2014/main" id="{04EA43AE-8879-4CA9-8995-73086B5293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4" y="1197"/>
                <a:ext cx="10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" name="Freeform 506">
                <a:extLst>
                  <a:ext uri="{FF2B5EF4-FFF2-40B4-BE49-F238E27FC236}">
                    <a16:creationId xmlns:a16="http://schemas.microsoft.com/office/drawing/2014/main" id="{0070F7ED-51E3-44C7-9B08-C75822D994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3" y="1184"/>
                <a:ext cx="30" cy="26"/>
              </a:xfrm>
              <a:custGeom>
                <a:avLst/>
                <a:gdLst>
                  <a:gd name="T0" fmla="*/ 0 w 59"/>
                  <a:gd name="T1" fmla="*/ 0 h 52"/>
                  <a:gd name="T2" fmla="*/ 1 w 59"/>
                  <a:gd name="T3" fmla="*/ 1 h 52"/>
                  <a:gd name="T4" fmla="*/ 0 w 59"/>
                  <a:gd name="T5" fmla="*/ 1 h 52"/>
                  <a:gd name="T6" fmla="*/ 0 w 59"/>
                  <a:gd name="T7" fmla="*/ 0 h 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9"/>
                  <a:gd name="T13" fmla="*/ 0 h 52"/>
                  <a:gd name="T14" fmla="*/ 59 w 59"/>
                  <a:gd name="T15" fmla="*/ 52 h 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9" h="52">
                    <a:moveTo>
                      <a:pt x="0" y="0"/>
                    </a:moveTo>
                    <a:lnTo>
                      <a:pt x="59" y="25"/>
                    </a:lnTo>
                    <a:lnTo>
                      <a:pt x="0" y="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53" name="Group 452">
            <a:extLst>
              <a:ext uri="{FF2B5EF4-FFF2-40B4-BE49-F238E27FC236}">
                <a16:creationId xmlns:a16="http://schemas.microsoft.com/office/drawing/2014/main" id="{1926C80F-A78B-4A78-BB3D-8FB3A810464F}"/>
              </a:ext>
            </a:extLst>
          </p:cNvPr>
          <p:cNvGrpSpPr/>
          <p:nvPr/>
        </p:nvGrpSpPr>
        <p:grpSpPr>
          <a:xfrm rot="3821506">
            <a:off x="6760477" y="2646288"/>
            <a:ext cx="307799" cy="305601"/>
            <a:chOff x="5554305" y="3848512"/>
            <a:chExt cx="307799" cy="305601"/>
          </a:xfrm>
        </p:grpSpPr>
        <p:grpSp>
          <p:nvGrpSpPr>
            <p:cNvPr id="454" name="Group 502">
              <a:extLst>
                <a:ext uri="{FF2B5EF4-FFF2-40B4-BE49-F238E27FC236}">
                  <a16:creationId xmlns:a16="http://schemas.microsoft.com/office/drawing/2014/main" id="{85A7A50B-C651-4D6A-B2EA-26A8FF114C4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17997413">
              <a:off x="5593420" y="3976828"/>
              <a:ext cx="138170" cy="216399"/>
              <a:chOff x="2744" y="1117"/>
              <a:chExt cx="109" cy="160"/>
            </a:xfrm>
          </p:grpSpPr>
          <p:sp>
            <p:nvSpPr>
              <p:cNvPr id="462" name="AutoShape 501">
                <a:extLst>
                  <a:ext uri="{FF2B5EF4-FFF2-40B4-BE49-F238E27FC236}">
                    <a16:creationId xmlns:a16="http://schemas.microsoft.com/office/drawing/2014/main" id="{1B6F7470-EFAB-47E6-AD59-C4DD4D32E87C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4" y="1117"/>
                <a:ext cx="109" cy="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" name="Freeform 503">
                <a:extLst>
                  <a:ext uri="{FF2B5EF4-FFF2-40B4-BE49-F238E27FC236}">
                    <a16:creationId xmlns:a16="http://schemas.microsoft.com/office/drawing/2014/main" id="{F4F40700-E2C3-4F7D-9A18-915A7696AA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9" y="1117"/>
                <a:ext cx="27" cy="27"/>
              </a:xfrm>
              <a:custGeom>
                <a:avLst/>
                <a:gdLst>
                  <a:gd name="T0" fmla="*/ 0 w 53"/>
                  <a:gd name="T1" fmla="*/ 1 h 54"/>
                  <a:gd name="T2" fmla="*/ 1 w 53"/>
                  <a:gd name="T3" fmla="*/ 1 h 54"/>
                  <a:gd name="T4" fmla="*/ 1 w 53"/>
                  <a:gd name="T5" fmla="*/ 1 h 54"/>
                  <a:gd name="T6" fmla="*/ 1 w 53"/>
                  <a:gd name="T7" fmla="*/ 0 h 54"/>
                  <a:gd name="T8" fmla="*/ 1 w 53"/>
                  <a:gd name="T9" fmla="*/ 1 h 54"/>
                  <a:gd name="T10" fmla="*/ 1 w 53"/>
                  <a:gd name="T11" fmla="*/ 1 h 54"/>
                  <a:gd name="T12" fmla="*/ 1 w 53"/>
                  <a:gd name="T13" fmla="*/ 1 h 54"/>
                  <a:gd name="T14" fmla="*/ 1 w 53"/>
                  <a:gd name="T15" fmla="*/ 1 h 54"/>
                  <a:gd name="T16" fmla="*/ 1 w 53"/>
                  <a:gd name="T17" fmla="*/ 1 h 54"/>
                  <a:gd name="T18" fmla="*/ 1 w 53"/>
                  <a:gd name="T19" fmla="*/ 1 h 54"/>
                  <a:gd name="T20" fmla="*/ 1 w 53"/>
                  <a:gd name="T21" fmla="*/ 1 h 54"/>
                  <a:gd name="T22" fmla="*/ 1 w 53"/>
                  <a:gd name="T23" fmla="*/ 1 h 54"/>
                  <a:gd name="T24" fmla="*/ 0 w 53"/>
                  <a:gd name="T25" fmla="*/ 1 h 5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"/>
                  <a:gd name="T40" fmla="*/ 0 h 54"/>
                  <a:gd name="T41" fmla="*/ 53 w 53"/>
                  <a:gd name="T42" fmla="*/ 54 h 5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" h="54">
                    <a:moveTo>
                      <a:pt x="0" y="27"/>
                    </a:moveTo>
                    <a:lnTo>
                      <a:pt x="4" y="13"/>
                    </a:lnTo>
                    <a:lnTo>
                      <a:pt x="13" y="4"/>
                    </a:lnTo>
                    <a:lnTo>
                      <a:pt x="26" y="0"/>
                    </a:lnTo>
                    <a:lnTo>
                      <a:pt x="40" y="4"/>
                    </a:lnTo>
                    <a:lnTo>
                      <a:pt x="49" y="13"/>
                    </a:lnTo>
                    <a:lnTo>
                      <a:pt x="53" y="27"/>
                    </a:lnTo>
                    <a:lnTo>
                      <a:pt x="49" y="40"/>
                    </a:lnTo>
                    <a:lnTo>
                      <a:pt x="40" y="50"/>
                    </a:lnTo>
                    <a:lnTo>
                      <a:pt x="26" y="54"/>
                    </a:lnTo>
                    <a:lnTo>
                      <a:pt x="13" y="50"/>
                    </a:lnTo>
                    <a:lnTo>
                      <a:pt x="4" y="4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4" name="Freeform 504">
                <a:extLst>
                  <a:ext uri="{FF2B5EF4-FFF2-40B4-BE49-F238E27FC236}">
                    <a16:creationId xmlns:a16="http://schemas.microsoft.com/office/drawing/2014/main" id="{E45CD3EA-2865-49B3-BFBE-B1290437CF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9" y="1250"/>
                <a:ext cx="27" cy="27"/>
              </a:xfrm>
              <a:custGeom>
                <a:avLst/>
                <a:gdLst>
                  <a:gd name="T0" fmla="*/ 0 w 53"/>
                  <a:gd name="T1" fmla="*/ 1 h 54"/>
                  <a:gd name="T2" fmla="*/ 1 w 53"/>
                  <a:gd name="T3" fmla="*/ 1 h 54"/>
                  <a:gd name="T4" fmla="*/ 1 w 53"/>
                  <a:gd name="T5" fmla="*/ 1 h 54"/>
                  <a:gd name="T6" fmla="*/ 1 w 53"/>
                  <a:gd name="T7" fmla="*/ 0 h 54"/>
                  <a:gd name="T8" fmla="*/ 1 w 53"/>
                  <a:gd name="T9" fmla="*/ 1 h 54"/>
                  <a:gd name="T10" fmla="*/ 1 w 53"/>
                  <a:gd name="T11" fmla="*/ 1 h 54"/>
                  <a:gd name="T12" fmla="*/ 1 w 53"/>
                  <a:gd name="T13" fmla="*/ 1 h 54"/>
                  <a:gd name="T14" fmla="*/ 1 w 53"/>
                  <a:gd name="T15" fmla="*/ 1 h 54"/>
                  <a:gd name="T16" fmla="*/ 1 w 53"/>
                  <a:gd name="T17" fmla="*/ 1 h 54"/>
                  <a:gd name="T18" fmla="*/ 1 w 53"/>
                  <a:gd name="T19" fmla="*/ 1 h 54"/>
                  <a:gd name="T20" fmla="*/ 1 w 53"/>
                  <a:gd name="T21" fmla="*/ 1 h 54"/>
                  <a:gd name="T22" fmla="*/ 1 w 53"/>
                  <a:gd name="T23" fmla="*/ 1 h 54"/>
                  <a:gd name="T24" fmla="*/ 0 w 53"/>
                  <a:gd name="T25" fmla="*/ 1 h 5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"/>
                  <a:gd name="T40" fmla="*/ 0 h 54"/>
                  <a:gd name="T41" fmla="*/ 53 w 53"/>
                  <a:gd name="T42" fmla="*/ 54 h 5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" h="54">
                    <a:moveTo>
                      <a:pt x="0" y="27"/>
                    </a:moveTo>
                    <a:lnTo>
                      <a:pt x="4" y="14"/>
                    </a:lnTo>
                    <a:lnTo>
                      <a:pt x="13" y="4"/>
                    </a:lnTo>
                    <a:lnTo>
                      <a:pt x="26" y="0"/>
                    </a:lnTo>
                    <a:lnTo>
                      <a:pt x="40" y="4"/>
                    </a:lnTo>
                    <a:lnTo>
                      <a:pt x="49" y="14"/>
                    </a:lnTo>
                    <a:lnTo>
                      <a:pt x="53" y="27"/>
                    </a:lnTo>
                    <a:lnTo>
                      <a:pt x="49" y="41"/>
                    </a:lnTo>
                    <a:lnTo>
                      <a:pt x="40" y="50"/>
                    </a:lnTo>
                    <a:lnTo>
                      <a:pt x="26" y="54"/>
                    </a:lnTo>
                    <a:lnTo>
                      <a:pt x="13" y="50"/>
                    </a:lnTo>
                    <a:lnTo>
                      <a:pt x="4" y="41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5" name="Line 505">
                <a:extLst>
                  <a:ext uri="{FF2B5EF4-FFF2-40B4-BE49-F238E27FC236}">
                    <a16:creationId xmlns:a16="http://schemas.microsoft.com/office/drawing/2014/main" id="{5018BC77-512F-4D6E-AC99-E1C1EA8DAE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4" y="1197"/>
                <a:ext cx="10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6" name="Freeform 506">
                <a:extLst>
                  <a:ext uri="{FF2B5EF4-FFF2-40B4-BE49-F238E27FC236}">
                    <a16:creationId xmlns:a16="http://schemas.microsoft.com/office/drawing/2014/main" id="{CC276E33-10D9-4895-8A18-DA576807E8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3" y="1184"/>
                <a:ext cx="30" cy="26"/>
              </a:xfrm>
              <a:custGeom>
                <a:avLst/>
                <a:gdLst>
                  <a:gd name="T0" fmla="*/ 0 w 59"/>
                  <a:gd name="T1" fmla="*/ 0 h 52"/>
                  <a:gd name="T2" fmla="*/ 1 w 59"/>
                  <a:gd name="T3" fmla="*/ 1 h 52"/>
                  <a:gd name="T4" fmla="*/ 0 w 59"/>
                  <a:gd name="T5" fmla="*/ 1 h 52"/>
                  <a:gd name="T6" fmla="*/ 0 w 59"/>
                  <a:gd name="T7" fmla="*/ 0 h 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9"/>
                  <a:gd name="T13" fmla="*/ 0 h 52"/>
                  <a:gd name="T14" fmla="*/ 59 w 59"/>
                  <a:gd name="T15" fmla="*/ 52 h 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9" h="52">
                    <a:moveTo>
                      <a:pt x="0" y="0"/>
                    </a:moveTo>
                    <a:lnTo>
                      <a:pt x="59" y="25"/>
                    </a:lnTo>
                    <a:lnTo>
                      <a:pt x="0" y="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6" name="Group 502">
              <a:extLst>
                <a:ext uri="{FF2B5EF4-FFF2-40B4-BE49-F238E27FC236}">
                  <a16:creationId xmlns:a16="http://schemas.microsoft.com/office/drawing/2014/main" id="{1A983B7B-90A6-4456-8844-3C7A12CC578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17997413">
              <a:off x="5684820" y="3809397"/>
              <a:ext cx="138170" cy="216399"/>
              <a:chOff x="2744" y="1117"/>
              <a:chExt cx="109" cy="160"/>
            </a:xfrm>
          </p:grpSpPr>
          <p:sp>
            <p:nvSpPr>
              <p:cNvPr id="457" name="AutoShape 501">
                <a:extLst>
                  <a:ext uri="{FF2B5EF4-FFF2-40B4-BE49-F238E27FC236}">
                    <a16:creationId xmlns:a16="http://schemas.microsoft.com/office/drawing/2014/main" id="{25E24259-97BF-484C-8C92-331CD0444616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744" y="1117"/>
                <a:ext cx="109" cy="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8" name="Freeform 503">
                <a:extLst>
                  <a:ext uri="{FF2B5EF4-FFF2-40B4-BE49-F238E27FC236}">
                    <a16:creationId xmlns:a16="http://schemas.microsoft.com/office/drawing/2014/main" id="{933B2813-D7DE-439F-B6F4-4381BC67B4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9" y="1117"/>
                <a:ext cx="27" cy="27"/>
              </a:xfrm>
              <a:custGeom>
                <a:avLst/>
                <a:gdLst>
                  <a:gd name="T0" fmla="*/ 0 w 53"/>
                  <a:gd name="T1" fmla="*/ 1 h 54"/>
                  <a:gd name="T2" fmla="*/ 1 w 53"/>
                  <a:gd name="T3" fmla="*/ 1 h 54"/>
                  <a:gd name="T4" fmla="*/ 1 w 53"/>
                  <a:gd name="T5" fmla="*/ 1 h 54"/>
                  <a:gd name="T6" fmla="*/ 1 w 53"/>
                  <a:gd name="T7" fmla="*/ 0 h 54"/>
                  <a:gd name="T8" fmla="*/ 1 w 53"/>
                  <a:gd name="T9" fmla="*/ 1 h 54"/>
                  <a:gd name="T10" fmla="*/ 1 w 53"/>
                  <a:gd name="T11" fmla="*/ 1 h 54"/>
                  <a:gd name="T12" fmla="*/ 1 w 53"/>
                  <a:gd name="T13" fmla="*/ 1 h 54"/>
                  <a:gd name="T14" fmla="*/ 1 w 53"/>
                  <a:gd name="T15" fmla="*/ 1 h 54"/>
                  <a:gd name="T16" fmla="*/ 1 w 53"/>
                  <a:gd name="T17" fmla="*/ 1 h 54"/>
                  <a:gd name="T18" fmla="*/ 1 w 53"/>
                  <a:gd name="T19" fmla="*/ 1 h 54"/>
                  <a:gd name="T20" fmla="*/ 1 w 53"/>
                  <a:gd name="T21" fmla="*/ 1 h 54"/>
                  <a:gd name="T22" fmla="*/ 1 w 53"/>
                  <a:gd name="T23" fmla="*/ 1 h 54"/>
                  <a:gd name="T24" fmla="*/ 0 w 53"/>
                  <a:gd name="T25" fmla="*/ 1 h 5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"/>
                  <a:gd name="T40" fmla="*/ 0 h 54"/>
                  <a:gd name="T41" fmla="*/ 53 w 53"/>
                  <a:gd name="T42" fmla="*/ 54 h 5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" h="54">
                    <a:moveTo>
                      <a:pt x="0" y="27"/>
                    </a:moveTo>
                    <a:lnTo>
                      <a:pt x="4" y="13"/>
                    </a:lnTo>
                    <a:lnTo>
                      <a:pt x="13" y="4"/>
                    </a:lnTo>
                    <a:lnTo>
                      <a:pt x="26" y="0"/>
                    </a:lnTo>
                    <a:lnTo>
                      <a:pt x="40" y="4"/>
                    </a:lnTo>
                    <a:lnTo>
                      <a:pt x="49" y="13"/>
                    </a:lnTo>
                    <a:lnTo>
                      <a:pt x="53" y="27"/>
                    </a:lnTo>
                    <a:lnTo>
                      <a:pt x="49" y="40"/>
                    </a:lnTo>
                    <a:lnTo>
                      <a:pt x="40" y="50"/>
                    </a:lnTo>
                    <a:lnTo>
                      <a:pt x="26" y="54"/>
                    </a:lnTo>
                    <a:lnTo>
                      <a:pt x="13" y="50"/>
                    </a:lnTo>
                    <a:lnTo>
                      <a:pt x="4" y="4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9" name="Freeform 504">
                <a:extLst>
                  <a:ext uri="{FF2B5EF4-FFF2-40B4-BE49-F238E27FC236}">
                    <a16:creationId xmlns:a16="http://schemas.microsoft.com/office/drawing/2014/main" id="{D284F9D0-DC65-41E3-BD2A-3241D76571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9" y="1250"/>
                <a:ext cx="27" cy="27"/>
              </a:xfrm>
              <a:custGeom>
                <a:avLst/>
                <a:gdLst>
                  <a:gd name="T0" fmla="*/ 0 w 53"/>
                  <a:gd name="T1" fmla="*/ 1 h 54"/>
                  <a:gd name="T2" fmla="*/ 1 w 53"/>
                  <a:gd name="T3" fmla="*/ 1 h 54"/>
                  <a:gd name="T4" fmla="*/ 1 w 53"/>
                  <a:gd name="T5" fmla="*/ 1 h 54"/>
                  <a:gd name="T6" fmla="*/ 1 w 53"/>
                  <a:gd name="T7" fmla="*/ 0 h 54"/>
                  <a:gd name="T8" fmla="*/ 1 w 53"/>
                  <a:gd name="T9" fmla="*/ 1 h 54"/>
                  <a:gd name="T10" fmla="*/ 1 w 53"/>
                  <a:gd name="T11" fmla="*/ 1 h 54"/>
                  <a:gd name="T12" fmla="*/ 1 w 53"/>
                  <a:gd name="T13" fmla="*/ 1 h 54"/>
                  <a:gd name="T14" fmla="*/ 1 w 53"/>
                  <a:gd name="T15" fmla="*/ 1 h 54"/>
                  <a:gd name="T16" fmla="*/ 1 w 53"/>
                  <a:gd name="T17" fmla="*/ 1 h 54"/>
                  <a:gd name="T18" fmla="*/ 1 w 53"/>
                  <a:gd name="T19" fmla="*/ 1 h 54"/>
                  <a:gd name="T20" fmla="*/ 1 w 53"/>
                  <a:gd name="T21" fmla="*/ 1 h 54"/>
                  <a:gd name="T22" fmla="*/ 1 w 53"/>
                  <a:gd name="T23" fmla="*/ 1 h 54"/>
                  <a:gd name="T24" fmla="*/ 0 w 53"/>
                  <a:gd name="T25" fmla="*/ 1 h 5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"/>
                  <a:gd name="T40" fmla="*/ 0 h 54"/>
                  <a:gd name="T41" fmla="*/ 53 w 53"/>
                  <a:gd name="T42" fmla="*/ 54 h 5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" h="54">
                    <a:moveTo>
                      <a:pt x="0" y="27"/>
                    </a:moveTo>
                    <a:lnTo>
                      <a:pt x="4" y="14"/>
                    </a:lnTo>
                    <a:lnTo>
                      <a:pt x="13" y="4"/>
                    </a:lnTo>
                    <a:lnTo>
                      <a:pt x="26" y="0"/>
                    </a:lnTo>
                    <a:lnTo>
                      <a:pt x="40" y="4"/>
                    </a:lnTo>
                    <a:lnTo>
                      <a:pt x="49" y="14"/>
                    </a:lnTo>
                    <a:lnTo>
                      <a:pt x="53" y="27"/>
                    </a:lnTo>
                    <a:lnTo>
                      <a:pt x="49" y="41"/>
                    </a:lnTo>
                    <a:lnTo>
                      <a:pt x="40" y="50"/>
                    </a:lnTo>
                    <a:lnTo>
                      <a:pt x="26" y="54"/>
                    </a:lnTo>
                    <a:lnTo>
                      <a:pt x="13" y="50"/>
                    </a:lnTo>
                    <a:lnTo>
                      <a:pt x="4" y="41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" name="Line 505">
                <a:extLst>
                  <a:ext uri="{FF2B5EF4-FFF2-40B4-BE49-F238E27FC236}">
                    <a16:creationId xmlns:a16="http://schemas.microsoft.com/office/drawing/2014/main" id="{87AAD888-600E-4DE1-86AC-C3EA6C2A48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4" y="1197"/>
                <a:ext cx="10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" name="Freeform 506">
                <a:extLst>
                  <a:ext uri="{FF2B5EF4-FFF2-40B4-BE49-F238E27FC236}">
                    <a16:creationId xmlns:a16="http://schemas.microsoft.com/office/drawing/2014/main" id="{7BAF2064-D1CF-4D8F-99C4-1E253A51A1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3" y="1184"/>
                <a:ext cx="30" cy="26"/>
              </a:xfrm>
              <a:custGeom>
                <a:avLst/>
                <a:gdLst>
                  <a:gd name="T0" fmla="*/ 0 w 59"/>
                  <a:gd name="T1" fmla="*/ 0 h 52"/>
                  <a:gd name="T2" fmla="*/ 1 w 59"/>
                  <a:gd name="T3" fmla="*/ 1 h 52"/>
                  <a:gd name="T4" fmla="*/ 0 w 59"/>
                  <a:gd name="T5" fmla="*/ 1 h 52"/>
                  <a:gd name="T6" fmla="*/ 0 w 59"/>
                  <a:gd name="T7" fmla="*/ 0 h 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9"/>
                  <a:gd name="T13" fmla="*/ 0 h 52"/>
                  <a:gd name="T14" fmla="*/ 59 w 59"/>
                  <a:gd name="T15" fmla="*/ 52 h 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9" h="52">
                    <a:moveTo>
                      <a:pt x="0" y="0"/>
                    </a:moveTo>
                    <a:lnTo>
                      <a:pt x="59" y="25"/>
                    </a:lnTo>
                    <a:lnTo>
                      <a:pt x="0" y="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67" name="Group 502">
            <a:extLst>
              <a:ext uri="{FF2B5EF4-FFF2-40B4-BE49-F238E27FC236}">
                <a16:creationId xmlns:a16="http://schemas.microsoft.com/office/drawing/2014/main" id="{1498E270-3C37-4EB2-B946-8627C91DE22A}"/>
              </a:ext>
            </a:extLst>
          </p:cNvPr>
          <p:cNvGrpSpPr>
            <a:grpSpLocks noChangeAspect="1"/>
          </p:cNvGrpSpPr>
          <p:nvPr/>
        </p:nvGrpSpPr>
        <p:grpSpPr bwMode="auto">
          <a:xfrm rot="10800000" flipH="1" flipV="1">
            <a:off x="5846999" y="1884209"/>
            <a:ext cx="157287" cy="246342"/>
            <a:chOff x="2744" y="1117"/>
            <a:chExt cx="109" cy="160"/>
          </a:xfrm>
        </p:grpSpPr>
        <p:sp>
          <p:nvSpPr>
            <p:cNvPr id="468" name="AutoShape 501">
              <a:extLst>
                <a:ext uri="{FF2B5EF4-FFF2-40B4-BE49-F238E27FC236}">
                  <a16:creationId xmlns:a16="http://schemas.microsoft.com/office/drawing/2014/main" id="{85766C93-903F-4FC2-B108-D488F5664E0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44" y="1117"/>
              <a:ext cx="10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9" name="Freeform 503">
              <a:extLst>
                <a:ext uri="{FF2B5EF4-FFF2-40B4-BE49-F238E27FC236}">
                  <a16:creationId xmlns:a16="http://schemas.microsoft.com/office/drawing/2014/main" id="{8F87474D-35D8-42B2-9883-99BFB7C5E1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9" y="1117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3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3"/>
                  </a:lnTo>
                  <a:lnTo>
                    <a:pt x="53" y="27"/>
                  </a:lnTo>
                  <a:lnTo>
                    <a:pt x="49" y="40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0" name="Freeform 504">
              <a:extLst>
                <a:ext uri="{FF2B5EF4-FFF2-40B4-BE49-F238E27FC236}">
                  <a16:creationId xmlns:a16="http://schemas.microsoft.com/office/drawing/2014/main" id="{C7E73B0B-9597-4716-AFEE-72E41731E7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9" y="1250"/>
              <a:ext cx="27" cy="27"/>
            </a:xfrm>
            <a:custGeom>
              <a:avLst/>
              <a:gdLst>
                <a:gd name="T0" fmla="*/ 0 w 53"/>
                <a:gd name="T1" fmla="*/ 1 h 54"/>
                <a:gd name="T2" fmla="*/ 1 w 53"/>
                <a:gd name="T3" fmla="*/ 1 h 54"/>
                <a:gd name="T4" fmla="*/ 1 w 53"/>
                <a:gd name="T5" fmla="*/ 1 h 54"/>
                <a:gd name="T6" fmla="*/ 1 w 53"/>
                <a:gd name="T7" fmla="*/ 0 h 54"/>
                <a:gd name="T8" fmla="*/ 1 w 53"/>
                <a:gd name="T9" fmla="*/ 1 h 54"/>
                <a:gd name="T10" fmla="*/ 1 w 53"/>
                <a:gd name="T11" fmla="*/ 1 h 54"/>
                <a:gd name="T12" fmla="*/ 1 w 53"/>
                <a:gd name="T13" fmla="*/ 1 h 54"/>
                <a:gd name="T14" fmla="*/ 1 w 53"/>
                <a:gd name="T15" fmla="*/ 1 h 54"/>
                <a:gd name="T16" fmla="*/ 1 w 53"/>
                <a:gd name="T17" fmla="*/ 1 h 54"/>
                <a:gd name="T18" fmla="*/ 1 w 53"/>
                <a:gd name="T19" fmla="*/ 1 h 54"/>
                <a:gd name="T20" fmla="*/ 1 w 53"/>
                <a:gd name="T21" fmla="*/ 1 h 54"/>
                <a:gd name="T22" fmla="*/ 1 w 53"/>
                <a:gd name="T23" fmla="*/ 1 h 54"/>
                <a:gd name="T24" fmla="*/ 0 w 53"/>
                <a:gd name="T25" fmla="*/ 1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3"/>
                <a:gd name="T40" fmla="*/ 0 h 54"/>
                <a:gd name="T41" fmla="*/ 53 w 53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3" h="54">
                  <a:moveTo>
                    <a:pt x="0" y="27"/>
                  </a:moveTo>
                  <a:lnTo>
                    <a:pt x="4" y="14"/>
                  </a:lnTo>
                  <a:lnTo>
                    <a:pt x="13" y="4"/>
                  </a:lnTo>
                  <a:lnTo>
                    <a:pt x="26" y="0"/>
                  </a:lnTo>
                  <a:lnTo>
                    <a:pt x="40" y="4"/>
                  </a:lnTo>
                  <a:lnTo>
                    <a:pt x="49" y="14"/>
                  </a:lnTo>
                  <a:lnTo>
                    <a:pt x="53" y="27"/>
                  </a:lnTo>
                  <a:lnTo>
                    <a:pt x="49" y="41"/>
                  </a:lnTo>
                  <a:lnTo>
                    <a:pt x="40" y="50"/>
                  </a:lnTo>
                  <a:lnTo>
                    <a:pt x="26" y="54"/>
                  </a:lnTo>
                  <a:lnTo>
                    <a:pt x="13" y="50"/>
                  </a:lnTo>
                  <a:lnTo>
                    <a:pt x="4" y="4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" name="Line 505">
              <a:extLst>
                <a:ext uri="{FF2B5EF4-FFF2-40B4-BE49-F238E27FC236}">
                  <a16:creationId xmlns:a16="http://schemas.microsoft.com/office/drawing/2014/main" id="{34A02DF6-0AB7-4005-B2F0-A6EF04870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1197"/>
              <a:ext cx="10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" name="Freeform 506">
              <a:extLst>
                <a:ext uri="{FF2B5EF4-FFF2-40B4-BE49-F238E27FC236}">
                  <a16:creationId xmlns:a16="http://schemas.microsoft.com/office/drawing/2014/main" id="{91A0595A-7D6C-499E-96D1-B4B4C33C4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3" y="1184"/>
              <a:ext cx="30" cy="26"/>
            </a:xfrm>
            <a:custGeom>
              <a:avLst/>
              <a:gdLst>
                <a:gd name="T0" fmla="*/ 0 w 59"/>
                <a:gd name="T1" fmla="*/ 0 h 52"/>
                <a:gd name="T2" fmla="*/ 1 w 59"/>
                <a:gd name="T3" fmla="*/ 1 h 52"/>
                <a:gd name="T4" fmla="*/ 0 w 59"/>
                <a:gd name="T5" fmla="*/ 1 h 52"/>
                <a:gd name="T6" fmla="*/ 0 w 59"/>
                <a:gd name="T7" fmla="*/ 0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2"/>
                <a:gd name="T14" fmla="*/ 59 w 59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2">
                  <a:moveTo>
                    <a:pt x="0" y="0"/>
                  </a:moveTo>
                  <a:lnTo>
                    <a:pt x="59" y="25"/>
                  </a:lnTo>
                  <a:lnTo>
                    <a:pt x="0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7FA2FB8-4BAC-48F8-8BFE-291A79E0434D}"/>
              </a:ext>
            </a:extLst>
          </p:cNvPr>
          <p:cNvSpPr/>
          <p:nvPr/>
        </p:nvSpPr>
        <p:spPr>
          <a:xfrm>
            <a:off x="5005238" y="4266168"/>
            <a:ext cx="152825" cy="155956"/>
          </a:xfrm>
          <a:custGeom>
            <a:avLst/>
            <a:gdLst>
              <a:gd name="connsiteX0" fmla="*/ 60960 w 228600"/>
              <a:gd name="connsiteY0" fmla="*/ 47128 h 214768"/>
              <a:gd name="connsiteX1" fmla="*/ 137160 w 228600"/>
              <a:gd name="connsiteY1" fmla="*/ 1408 h 214768"/>
              <a:gd name="connsiteX2" fmla="*/ 198120 w 228600"/>
              <a:gd name="connsiteY2" fmla="*/ 92848 h 214768"/>
              <a:gd name="connsiteX3" fmla="*/ 228600 w 228600"/>
              <a:gd name="connsiteY3" fmla="*/ 138568 h 214768"/>
              <a:gd name="connsiteX4" fmla="*/ 76200 w 228600"/>
              <a:gd name="connsiteY4" fmla="*/ 214768 h 214768"/>
              <a:gd name="connsiteX5" fmla="*/ 30480 w 228600"/>
              <a:gd name="connsiteY5" fmla="*/ 184288 h 214768"/>
              <a:gd name="connsiteX6" fmla="*/ 0 w 228600"/>
              <a:gd name="connsiteY6" fmla="*/ 92848 h 214768"/>
              <a:gd name="connsiteX7" fmla="*/ 60960 w 228600"/>
              <a:gd name="connsiteY7" fmla="*/ 47128 h 214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8600" h="214768">
                <a:moveTo>
                  <a:pt x="60960" y="47128"/>
                </a:moveTo>
                <a:cubicBezTo>
                  <a:pt x="83820" y="31888"/>
                  <a:pt x="109059" y="-7959"/>
                  <a:pt x="137160" y="1408"/>
                </a:cubicBezTo>
                <a:cubicBezTo>
                  <a:pt x="171913" y="12992"/>
                  <a:pt x="177800" y="62368"/>
                  <a:pt x="198120" y="92848"/>
                </a:cubicBezTo>
                <a:lnTo>
                  <a:pt x="228600" y="138568"/>
                </a:lnTo>
                <a:cubicBezTo>
                  <a:pt x="119732" y="211146"/>
                  <a:pt x="172699" y="190643"/>
                  <a:pt x="76200" y="214768"/>
                </a:cubicBezTo>
                <a:cubicBezTo>
                  <a:pt x="60960" y="204608"/>
                  <a:pt x="40188" y="199820"/>
                  <a:pt x="30480" y="184288"/>
                </a:cubicBezTo>
                <a:cubicBezTo>
                  <a:pt x="13452" y="157043"/>
                  <a:pt x="0" y="92848"/>
                  <a:pt x="0" y="92848"/>
                </a:cubicBezTo>
                <a:cubicBezTo>
                  <a:pt x="18453" y="37489"/>
                  <a:pt x="38100" y="62368"/>
                  <a:pt x="60960" y="47128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" name="Freeform: Shape 472">
            <a:extLst>
              <a:ext uri="{FF2B5EF4-FFF2-40B4-BE49-F238E27FC236}">
                <a16:creationId xmlns:a16="http://schemas.microsoft.com/office/drawing/2014/main" id="{C8E85C7B-9981-4C2F-8EB5-E2239AD589F2}"/>
              </a:ext>
            </a:extLst>
          </p:cNvPr>
          <p:cNvSpPr/>
          <p:nvPr/>
        </p:nvSpPr>
        <p:spPr>
          <a:xfrm>
            <a:off x="4348129" y="3840746"/>
            <a:ext cx="138037" cy="134597"/>
          </a:xfrm>
          <a:custGeom>
            <a:avLst/>
            <a:gdLst>
              <a:gd name="connsiteX0" fmla="*/ 60960 w 228600"/>
              <a:gd name="connsiteY0" fmla="*/ 47128 h 214768"/>
              <a:gd name="connsiteX1" fmla="*/ 137160 w 228600"/>
              <a:gd name="connsiteY1" fmla="*/ 1408 h 214768"/>
              <a:gd name="connsiteX2" fmla="*/ 198120 w 228600"/>
              <a:gd name="connsiteY2" fmla="*/ 92848 h 214768"/>
              <a:gd name="connsiteX3" fmla="*/ 228600 w 228600"/>
              <a:gd name="connsiteY3" fmla="*/ 138568 h 214768"/>
              <a:gd name="connsiteX4" fmla="*/ 76200 w 228600"/>
              <a:gd name="connsiteY4" fmla="*/ 214768 h 214768"/>
              <a:gd name="connsiteX5" fmla="*/ 30480 w 228600"/>
              <a:gd name="connsiteY5" fmla="*/ 184288 h 214768"/>
              <a:gd name="connsiteX6" fmla="*/ 0 w 228600"/>
              <a:gd name="connsiteY6" fmla="*/ 92848 h 214768"/>
              <a:gd name="connsiteX7" fmla="*/ 60960 w 228600"/>
              <a:gd name="connsiteY7" fmla="*/ 47128 h 214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8600" h="214768">
                <a:moveTo>
                  <a:pt x="60960" y="47128"/>
                </a:moveTo>
                <a:cubicBezTo>
                  <a:pt x="83820" y="31888"/>
                  <a:pt x="109059" y="-7959"/>
                  <a:pt x="137160" y="1408"/>
                </a:cubicBezTo>
                <a:cubicBezTo>
                  <a:pt x="171913" y="12992"/>
                  <a:pt x="177800" y="62368"/>
                  <a:pt x="198120" y="92848"/>
                </a:cubicBezTo>
                <a:lnTo>
                  <a:pt x="228600" y="138568"/>
                </a:lnTo>
                <a:cubicBezTo>
                  <a:pt x="119732" y="211146"/>
                  <a:pt x="172699" y="190643"/>
                  <a:pt x="76200" y="214768"/>
                </a:cubicBezTo>
                <a:cubicBezTo>
                  <a:pt x="60960" y="204608"/>
                  <a:pt x="40188" y="199820"/>
                  <a:pt x="30480" y="184288"/>
                </a:cubicBezTo>
                <a:cubicBezTo>
                  <a:pt x="13452" y="157043"/>
                  <a:pt x="0" y="92848"/>
                  <a:pt x="0" y="92848"/>
                </a:cubicBezTo>
                <a:cubicBezTo>
                  <a:pt x="18453" y="37489"/>
                  <a:pt x="38100" y="62368"/>
                  <a:pt x="60960" y="47128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04DE7DA-28A9-47DA-80A4-199F0E496017}"/>
              </a:ext>
            </a:extLst>
          </p:cNvPr>
          <p:cNvSpPr/>
          <p:nvPr/>
        </p:nvSpPr>
        <p:spPr>
          <a:xfrm>
            <a:off x="220326" y="844756"/>
            <a:ext cx="449161" cy="14529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296F425B-9C43-45ED-B757-F2D66FE9D4F6}"/>
              </a:ext>
            </a:extLst>
          </p:cNvPr>
          <p:cNvSpPr/>
          <p:nvPr/>
        </p:nvSpPr>
        <p:spPr>
          <a:xfrm>
            <a:off x="296216" y="3708582"/>
            <a:ext cx="449161" cy="14529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8CAD232-44BB-42C5-8CDF-1ECDBA4107AF}"/>
              </a:ext>
            </a:extLst>
          </p:cNvPr>
          <p:cNvSpPr txBox="1"/>
          <p:nvPr/>
        </p:nvSpPr>
        <p:spPr>
          <a:xfrm>
            <a:off x="261312" y="1003869"/>
            <a:ext cx="3207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TENT</a:t>
            </a: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9D1A4AE7-1AE9-4F60-9ADC-C6188DE5920A}"/>
              </a:ext>
            </a:extLst>
          </p:cNvPr>
          <p:cNvSpPr txBox="1"/>
          <p:nvPr/>
        </p:nvSpPr>
        <p:spPr>
          <a:xfrm>
            <a:off x="291904" y="3840768"/>
            <a:ext cx="3207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TENT</a:t>
            </a:r>
          </a:p>
        </p:txBody>
      </p:sp>
      <p:sp>
        <p:nvSpPr>
          <p:cNvPr id="476" name="Oval 475">
            <a:extLst>
              <a:ext uri="{FF2B5EF4-FFF2-40B4-BE49-F238E27FC236}">
                <a16:creationId xmlns:a16="http://schemas.microsoft.com/office/drawing/2014/main" id="{8D8A1395-6027-49F4-9D87-0440F555FB80}"/>
              </a:ext>
            </a:extLst>
          </p:cNvPr>
          <p:cNvSpPr/>
          <p:nvPr/>
        </p:nvSpPr>
        <p:spPr>
          <a:xfrm>
            <a:off x="4576114" y="1098777"/>
            <a:ext cx="568929" cy="53322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C4068BED-91B0-4B8C-B976-77972A055DA0}"/>
              </a:ext>
            </a:extLst>
          </p:cNvPr>
          <p:cNvCxnSpPr>
            <a:cxnSpLocks/>
          </p:cNvCxnSpPr>
          <p:nvPr/>
        </p:nvCxnSpPr>
        <p:spPr>
          <a:xfrm>
            <a:off x="7828275" y="726438"/>
            <a:ext cx="7974" cy="1998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41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Barry</dc:creator>
  <cp:lastModifiedBy>Ellen Ettenger</cp:lastModifiedBy>
  <cp:revision>66</cp:revision>
  <cp:lastPrinted>2014-06-28T14:07:05Z</cp:lastPrinted>
  <dcterms:created xsi:type="dcterms:W3CDTF">2010-06-25T09:22:52Z</dcterms:created>
  <dcterms:modified xsi:type="dcterms:W3CDTF">2021-01-29T21:46:21Z</dcterms:modified>
</cp:coreProperties>
</file>